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0"/>
  </p:notesMasterIdLst>
  <p:sldIdLst>
    <p:sldId id="256" r:id="rId2"/>
    <p:sldId id="290" r:id="rId3"/>
    <p:sldId id="297" r:id="rId4"/>
    <p:sldId id="260" r:id="rId5"/>
    <p:sldId id="257" r:id="rId6"/>
    <p:sldId id="307" r:id="rId7"/>
    <p:sldId id="298" r:id="rId8"/>
    <p:sldId id="266" r:id="rId9"/>
  </p:sldIdLst>
  <p:sldSz cx="9144000" cy="5143500" type="screen16x9"/>
  <p:notesSz cx="6858000" cy="9144000"/>
  <p:embeddedFontLst>
    <p:embeddedFont>
      <p:font typeface="Open Sans Light" panose="020B0604020202020204" charset="0"/>
      <p:regular r:id="rId11"/>
      <p:bold r:id="rId12"/>
      <p:italic r:id="rId13"/>
      <p:boldItalic r:id="rId14"/>
    </p:embeddedFont>
    <p:embeddedFont>
      <p:font typeface="Roboto" panose="020B0604020202020204" charset="0"/>
      <p:regular r:id="rId15"/>
      <p:bold r:id="rId16"/>
      <p:italic r:id="rId17"/>
      <p:boldItalic r:id="rId18"/>
    </p:embeddedFont>
    <p:embeddedFont>
      <p:font typeface="Helvetica" panose="020B0604020202020204" pitchFamily="34" charset="0"/>
      <p:regular r:id="rId19"/>
      <p:bold r:id="rId20"/>
      <p:italic r:id="rId21"/>
      <p:boldItalic r:id="rId22"/>
    </p:embeddedFont>
    <p:embeddedFont>
      <p:font typeface="Open Sans" panose="020B0604020202020204" charset="0"/>
      <p:regular r:id="rId23"/>
      <p:bold r:id="rId24"/>
      <p:italic r:id="rId25"/>
      <p:boldItalic r:id="rId26"/>
    </p:embeddedFont>
    <p:embeddedFont>
      <p:font typeface="Twinkl Cursive Unlooped" panose="02000000000000000000" pitchFamily="2" charset="0"/>
      <p:regular r:id="rId27"/>
      <p:bold r:id="rId28"/>
    </p:embeddedFont>
    <p:embeddedFont>
      <p:font typeface="Calibri" panose="020F0502020204030204" pitchFamily="34" charset="0"/>
      <p:regular r:id="rId29"/>
      <p:bold r:id="rId30"/>
      <p:italic r:id="rId31"/>
      <p:boldItalic r:id="rId3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2" d="100"/>
          <a:sy n="92" d="100"/>
        </p:scale>
        <p:origin x="756" y="7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font" Target="fonts/font8.fntdata"/><Relationship Id="rId26" Type="http://schemas.openxmlformats.org/officeDocument/2006/relationships/font" Target="fonts/font16.fntdata"/><Relationship Id="rId3" Type="http://schemas.openxmlformats.org/officeDocument/2006/relationships/slide" Target="slides/slide2.xml"/><Relationship Id="rId21" Type="http://schemas.openxmlformats.org/officeDocument/2006/relationships/font" Target="fonts/font11.fntdata"/><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font" Target="fonts/font7.fntdata"/><Relationship Id="rId25" Type="http://schemas.openxmlformats.org/officeDocument/2006/relationships/font" Target="fonts/font15.fntdata"/><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6.fntdata"/><Relationship Id="rId20" Type="http://schemas.openxmlformats.org/officeDocument/2006/relationships/font" Target="fonts/font10.fntdata"/><Relationship Id="rId29" Type="http://schemas.openxmlformats.org/officeDocument/2006/relationships/font" Target="fonts/font19.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24" Type="http://schemas.openxmlformats.org/officeDocument/2006/relationships/font" Target="fonts/font14.fntdata"/><Relationship Id="rId32" Type="http://schemas.openxmlformats.org/officeDocument/2006/relationships/font" Target="fonts/font22.fntdata"/><Relationship Id="rId5" Type="http://schemas.openxmlformats.org/officeDocument/2006/relationships/slide" Target="slides/slide4.xml"/><Relationship Id="rId15" Type="http://schemas.openxmlformats.org/officeDocument/2006/relationships/font" Target="fonts/font5.fntdata"/><Relationship Id="rId23" Type="http://schemas.openxmlformats.org/officeDocument/2006/relationships/font" Target="fonts/font13.fntdata"/><Relationship Id="rId28" Type="http://schemas.openxmlformats.org/officeDocument/2006/relationships/font" Target="fonts/font18.fntdata"/><Relationship Id="rId36" Type="http://schemas.openxmlformats.org/officeDocument/2006/relationships/tableStyles" Target="tableStyles.xml"/><Relationship Id="rId10" Type="http://schemas.openxmlformats.org/officeDocument/2006/relationships/notesMaster" Target="notesMasters/notesMaster1.xml"/><Relationship Id="rId19" Type="http://schemas.openxmlformats.org/officeDocument/2006/relationships/font" Target="fonts/font9.fntdata"/><Relationship Id="rId31" Type="http://schemas.openxmlformats.org/officeDocument/2006/relationships/font" Target="fonts/font2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4.fntdata"/><Relationship Id="rId22" Type="http://schemas.openxmlformats.org/officeDocument/2006/relationships/font" Target="fonts/font12.fntdata"/><Relationship Id="rId27" Type="http://schemas.openxmlformats.org/officeDocument/2006/relationships/font" Target="fonts/font17.fntdata"/><Relationship Id="rId30" Type="http://schemas.openxmlformats.org/officeDocument/2006/relationships/font" Target="fonts/font20.fntdata"/><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dirty="0"/>
          </a:p>
        </p:txBody>
      </p:sp>
    </p:spTree>
  </p:cSld>
  <p:clrMap bg1="lt1" tx1="dk1" bg2="dk2" tx2="lt2" accent1="accent1" accent2="accent2" accent3="accent3" accent4="accent4" accent5="accent5" accent6="accent6" hlink="hlink" folHlink="folHlink"/>
  <p:notesStyle>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Twinkl Cursive Unlooped" panose="02000000000000000000" pitchFamily="2" charset="0"/>
        <a:ea typeface="Twinkl Cursive Unlooped" panose="02000000000000000000" pitchFamily="2" charset="0"/>
        <a:cs typeface="Arial"/>
        <a:sym typeface="Arial"/>
      </a:defRPr>
    </a:lvl1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www.unicef.org.uk/rights-respecting-schools/about-the-award/register/"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sz="1200" b="1" dirty="0">
                <a:cs typeface="Arial" panose="020B0604020202020204" pitchFamily="34" charset="0"/>
              </a:rPr>
              <a:t>Please explain that:</a:t>
            </a:r>
          </a:p>
          <a:p>
            <a:endParaRPr lang="en-GB" sz="1200" dirty="0">
              <a:cs typeface="Arial" panose="020B0604020202020204" pitchFamily="34" charset="0"/>
            </a:endParaRPr>
          </a:p>
          <a:p>
            <a:r>
              <a:rPr lang="en-GB" sz="1200" dirty="0">
                <a:cs typeface="Arial" panose="020B0604020202020204" pitchFamily="34" charset="0"/>
              </a:rPr>
              <a:t>The award is based on principles of equality, dignity, respect, non-discrimination and participation. The programme started in a pilot phase in 2006.  Schools involved in the Award have reported a positive impact on relationships and well-being, leading to better learning and relationships, improved academic achievement and a reduction in bullying. It complements and adds to other school improvement strategies and interventions.</a:t>
            </a:r>
          </a:p>
          <a:p>
            <a:endParaRPr lang="en-GB" sz="1200" dirty="0">
              <a:cs typeface="Arial" panose="020B0604020202020204" pitchFamily="34" charset="0"/>
            </a:endParaRPr>
          </a:p>
          <a:p>
            <a:r>
              <a:rPr lang="en-GB" sz="1200" dirty="0">
                <a:cs typeface="Arial" panose="020B0604020202020204" pitchFamily="34" charset="0"/>
              </a:rPr>
              <a:t>The Award is aimed at schools across the UK. We currently work with 5,000 primary and secondary schools and schools for children with special educational needs. plus pupil referral units. across England, Northern Ireland, Scotland and Wales. Schools need to </a:t>
            </a:r>
            <a:r>
              <a:rPr lang="en-GB" sz="1200" dirty="0">
                <a:cs typeface="Arial" panose="020B0604020202020204" pitchFamily="34" charset="0"/>
                <a:hlinkClick r:id="rId3"/>
              </a:rPr>
              <a:t>register with us</a:t>
            </a:r>
            <a:r>
              <a:rPr lang="en-GB" sz="1200" dirty="0">
                <a:cs typeface="Arial" panose="020B0604020202020204" pitchFamily="34" charset="0"/>
              </a:rPr>
              <a:t> to take part in the programme.</a:t>
            </a:r>
          </a:p>
          <a:p>
            <a:endParaRPr lang="en-GB" sz="1200" dirty="0">
              <a:cs typeface="Arial" panose="020B0604020202020204" pitchFamily="34" charset="0"/>
            </a:endParaRPr>
          </a:p>
          <a:p>
            <a:r>
              <a:rPr lang="en-GB" sz="1200" dirty="0">
                <a:cs typeface="Arial" panose="020B0604020202020204" pitchFamily="34" charset="0"/>
              </a:rPr>
              <a:t>RRSA is widely being recognised by head teacher’s and senior leaders a contributing significantly to school improvement. </a:t>
            </a:r>
          </a:p>
          <a:p>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latin typeface="Twinkl Cursive Unlooped" panose="02000000000000000000" pitchFamily="2" charset="0"/>
              </a:rPr>
              <a:t>2</a:t>
            </a:fld>
            <a:endParaRPr lang="en-US">
              <a:latin typeface="Twinkl Cursive Unlooped" panose="02000000000000000000" pitchFamily="2" charset="0"/>
            </a:endParaRPr>
          </a:p>
        </p:txBody>
      </p:sp>
    </p:spTree>
    <p:extLst>
      <p:ext uri="{BB962C8B-B14F-4D97-AF65-F5344CB8AC3E}">
        <p14:creationId xmlns:p14="http://schemas.microsoft.com/office/powerpoint/2010/main" val="35210608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a:extLst>
            <a:ext uri="{FF2B5EF4-FFF2-40B4-BE49-F238E27FC236}">
              <a16:creationId xmlns:a16="http://schemas.microsoft.com/office/drawing/2014/main" id="{E50B4A2B-2A21-4232-A9D4-F702BB2FF4E1}"/>
            </a:ext>
          </a:extLst>
        </p:cNvPr>
        <p:cNvGrpSpPr/>
        <p:nvPr/>
      </p:nvGrpSpPr>
      <p:grpSpPr>
        <a:xfrm>
          <a:off x="0" y="0"/>
          <a:ext cx="0" cy="0"/>
          <a:chOff x="0" y="0"/>
          <a:chExt cx="0" cy="0"/>
        </a:xfrm>
      </p:grpSpPr>
      <p:sp>
        <p:nvSpPr>
          <p:cNvPr id="146" name="Google Shape;146;p1:notes">
            <a:extLst>
              <a:ext uri="{FF2B5EF4-FFF2-40B4-BE49-F238E27FC236}">
                <a16:creationId xmlns:a16="http://schemas.microsoft.com/office/drawing/2014/main" id="{F9F69264-6D26-4708-9901-355C141D0465}"/>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47" name="Google Shape;147;p1:notes">
            <a:extLst>
              <a:ext uri="{FF2B5EF4-FFF2-40B4-BE49-F238E27FC236}">
                <a16:creationId xmlns:a16="http://schemas.microsoft.com/office/drawing/2014/main" id="{A005AA75-3BAE-CCE1-3294-639B7D9A5CC1}"/>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063628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g104678092b8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2" name="Google Shape;82;g104678092b8_0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5" name="Google Shape;155;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a:extLst>
            <a:ext uri="{FF2B5EF4-FFF2-40B4-BE49-F238E27FC236}">
              <a16:creationId xmlns:a16="http://schemas.microsoft.com/office/drawing/2014/main" id="{0F5A2624-BA09-C1AB-E379-F2A78DEE8A64}"/>
            </a:ext>
          </a:extLst>
        </p:cNvPr>
        <p:cNvGrpSpPr/>
        <p:nvPr/>
      </p:nvGrpSpPr>
      <p:grpSpPr>
        <a:xfrm>
          <a:off x="0" y="0"/>
          <a:ext cx="0" cy="0"/>
          <a:chOff x="0" y="0"/>
          <a:chExt cx="0" cy="0"/>
        </a:xfrm>
      </p:grpSpPr>
      <p:sp>
        <p:nvSpPr>
          <p:cNvPr id="81" name="Google Shape;81;g104678092b8_0_9:notes">
            <a:extLst>
              <a:ext uri="{FF2B5EF4-FFF2-40B4-BE49-F238E27FC236}">
                <a16:creationId xmlns:a16="http://schemas.microsoft.com/office/drawing/2014/main" id="{AF495426-1A2C-C8D1-0951-E400C59D1CE8}"/>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2" name="Google Shape;82;g104678092b8_0_9:notes">
            <a:extLst>
              <a:ext uri="{FF2B5EF4-FFF2-40B4-BE49-F238E27FC236}">
                <a16:creationId xmlns:a16="http://schemas.microsoft.com/office/drawing/2014/main" id="{E5022542-FE44-D085-7639-03BB11C3820F}"/>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9013525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
        <p:cNvGrpSpPr/>
        <p:nvPr/>
      </p:nvGrpSpPr>
      <p:grpSpPr>
        <a:xfrm>
          <a:off x="0" y="0"/>
          <a:ext cx="0" cy="0"/>
          <a:chOff x="0" y="0"/>
          <a:chExt cx="0" cy="0"/>
        </a:xfrm>
      </p:grpSpPr>
      <p:sp>
        <p:nvSpPr>
          <p:cNvPr id="44" name="Google Shape;4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5" name="Google Shape;45;p2: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latin typeface="Twinkl Cursive Unlooped" panose="02000000000000000000" pitchFamily="2" charset="0"/>
            </a:endParaRPr>
          </a:p>
          <a:p>
            <a:pPr marL="0" marR="0" lvl="0" indent="0" algn="l" rtl="0">
              <a:lnSpc>
                <a:spcPct val="100000"/>
              </a:lnSpc>
              <a:spcBef>
                <a:spcPts val="0"/>
              </a:spcBef>
              <a:spcAft>
                <a:spcPts val="0"/>
              </a:spcAft>
              <a:buSzPts val="1200"/>
              <a:buFont typeface="Arial"/>
              <a:buNone/>
            </a:pPr>
            <a:endParaRPr lang="en-GB" dirty="0">
              <a:latin typeface="Twinkl Cursive Unlooped" panose="02000000000000000000" pitchFamily="2"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dirty="0"/>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dirty="0"/>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dirty="0"/>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dirty="0"/>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dirty="0"/>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dirty="0"/>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dirty="0"/>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dirty="0"/>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dirty="0"/>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dirty="0"/>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dirty="0"/>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dirty="0"/>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latin typeface="Twinkl Cursive Unlooped" panose="02000000000000000000" pitchFamily="2" charset="0"/>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dirty="0"/>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dirty="0"/>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dirty="0"/>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dirty="0"/>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rPr dirty="0"/>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dirty="0"/>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 causes Happy Healthy">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360000" y="4299942"/>
            <a:ext cx="2133600" cy="248949"/>
          </a:xfrm>
        </p:spPr>
        <p:txBody>
          <a:bodyPr/>
          <a:lstStyle>
            <a:lvl1pPr>
              <a:defRPr>
                <a:solidFill>
                  <a:schemeClr val="bg1"/>
                </a:solidFill>
                <a:latin typeface="Twinkl Cursive Unlooped" panose="02000000000000000000" pitchFamily="2" charset="0"/>
              </a:defRPr>
            </a:lvl1pPr>
          </a:lstStyle>
          <a:p>
            <a:fld id="{994ABF6D-B116-48FA-8A85-4C24104CDDB3}" type="datetimeFigureOut">
              <a:rPr lang="en-GB" smtClean="0"/>
              <a:pPr/>
              <a:t>11/02/2026</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360000" y="4559679"/>
            <a:ext cx="2393058" cy="226317"/>
          </a:xfrm>
        </p:spPr>
        <p:txBody>
          <a:bodyPr/>
          <a:lstStyle>
            <a:lvl1pPr algn="l">
              <a:defRPr>
                <a:solidFill>
                  <a:schemeClr val="bg1"/>
                </a:solidFill>
                <a:latin typeface="Twinkl Cursive Unlooped" panose="02000000000000000000" pitchFamily="2" charset="0"/>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360000" y="4785996"/>
            <a:ext cx="2133600" cy="205743"/>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270001" y="196083"/>
            <a:ext cx="8435690" cy="657828"/>
          </a:xfrm>
        </p:spPr>
        <p:txBody>
          <a:bodyPr anchor="b">
            <a:normAutofit/>
          </a:bodyPr>
          <a:lstStyle>
            <a:lvl1pPr algn="l">
              <a:defRPr sz="3600" cap="all" spc="300" baseline="0">
                <a:solidFill>
                  <a:schemeClr val="bg1"/>
                </a:solidFill>
                <a:highlight>
                  <a:srgbClr val="000000"/>
                </a:highlight>
                <a:latin typeface="Univers Next Pro Condensed" panose="020B0906030202020203" pitchFamily="34" charset="0"/>
              </a:defRPr>
            </a:lvl1pPr>
          </a:lstStyle>
          <a:p>
            <a:r>
              <a:rPr lang="en-US" dirty="0"/>
              <a:t> Happy, healthy lives </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2390" y="1043641"/>
            <a:ext cx="9131611" cy="32024"/>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323999" y="1301400"/>
            <a:ext cx="4795200" cy="2792218"/>
          </a:xfrm>
          <a:solidFill>
            <a:srgbClr val="FFFFFF">
              <a:alpha val="75000"/>
            </a:srgbClr>
          </a:solidFill>
        </p:spPr>
        <p:txBody>
          <a:bodyPr lIns="180000" tIns="180000" bIns="72000">
            <a:normAutofit/>
          </a:bodyPr>
          <a:lstStyle>
            <a:lvl1pPr marL="257175" indent="-257175" algn="l">
              <a:buClr>
                <a:srgbClr val="00AEEF"/>
              </a:buClr>
              <a:buFont typeface="Wingdings" panose="05000000000000000000" pitchFamily="2" charset="2"/>
              <a:buChar char="§"/>
              <a:defRPr sz="2400" baseline="0">
                <a:latin typeface="Arial" panose="020B0604020202020204" pitchFamily="34" charset="0"/>
                <a:cs typeface="Arial" panose="020B0604020202020204" pitchFamily="34" charset="0"/>
              </a:defRPr>
            </a:lvl1pPr>
            <a:lvl2pPr marL="600075" indent="-257175" algn="l">
              <a:buClr>
                <a:srgbClr val="999999"/>
              </a:buClr>
              <a:buFont typeface="Wingdings" panose="05000000000000000000" pitchFamily="2" charset="2"/>
              <a:buChar char="§"/>
              <a:defRPr sz="2100"/>
            </a:lvl2pPr>
            <a:lvl3pPr marL="900113" indent="-214313" algn="l">
              <a:buClr>
                <a:srgbClr val="00AEEF"/>
              </a:buClr>
              <a:buFont typeface="Wingdings" panose="05000000000000000000" pitchFamily="2" charset="2"/>
              <a:buChar char="§"/>
              <a:defRPr sz="1800"/>
            </a:lvl3pPr>
            <a:lvl4pPr marL="1243013" indent="-214313" algn="l">
              <a:buClr>
                <a:srgbClr val="999999"/>
              </a:buClr>
              <a:buFont typeface="Wingdings" panose="05000000000000000000" pitchFamily="2" charset="2"/>
              <a:buChar char="§"/>
              <a:defRPr sz="1500"/>
            </a:lvl4pPr>
            <a:lvl5pPr marL="1585913" indent="-214313" algn="l">
              <a:buClr>
                <a:srgbClr val="00AEEF"/>
              </a:buClr>
              <a:buFont typeface="Wingdings" panose="05000000000000000000" pitchFamily="2" charset="2"/>
              <a:buChar char="§"/>
              <a:defRPr sz="15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5" name="Picture 4" descr="A group of people posing for the camera&#10;&#10;Description automatically generated">
            <a:extLst>
              <a:ext uri="{FF2B5EF4-FFF2-40B4-BE49-F238E27FC236}">
                <a16:creationId xmlns:a16="http://schemas.microsoft.com/office/drawing/2014/main" id="{B521DE52-F672-42FF-B152-EAC43626C1AF}"/>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16764" r="16762"/>
          <a:stretch/>
        </p:blipFill>
        <p:spPr>
          <a:xfrm>
            <a:off x="5666710" y="1293308"/>
            <a:ext cx="2792219" cy="2800310"/>
          </a:xfrm>
          <a:prstGeom prst="rect">
            <a:avLst/>
          </a:prstGeom>
        </p:spPr>
      </p:pic>
      <p:pic>
        <p:nvPicPr>
          <p:cNvPr id="14" name="Picture 13" descr="A close up of a logo&#10;&#10;Description automatically generated">
            <a:extLst>
              <a:ext uri="{FF2B5EF4-FFF2-40B4-BE49-F238E27FC236}">
                <a16:creationId xmlns:a16="http://schemas.microsoft.com/office/drawing/2014/main" id="{EFAD32A9-DA84-4E54-8571-875AEEB0F524}"/>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5171726" y="4342805"/>
            <a:ext cx="3972274" cy="854100"/>
          </a:xfrm>
          <a:prstGeom prst="rect">
            <a:avLst/>
          </a:prstGeom>
        </p:spPr>
      </p:pic>
    </p:spTree>
    <p:extLst>
      <p:ext uri="{BB962C8B-B14F-4D97-AF65-F5344CB8AC3E}">
        <p14:creationId xmlns:p14="http://schemas.microsoft.com/office/powerpoint/2010/main" val="15129630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Any questions">
    <p:bg>
      <p:bgPr>
        <a:solidFill>
          <a:schemeClr val="bg1">
            <a:alpha val="97000"/>
          </a:schemeClr>
        </a:solidFill>
        <a:effectLst/>
      </p:bgPr>
    </p:bg>
    <p:spTree>
      <p:nvGrpSpPr>
        <p:cNvPr id="1" name=""/>
        <p:cNvGrpSpPr/>
        <p:nvPr/>
      </p:nvGrpSpPr>
      <p:grpSpPr>
        <a:xfrm>
          <a:off x="0" y="0"/>
          <a:ext cx="0" cy="0"/>
          <a:chOff x="0" y="0"/>
          <a:chExt cx="0" cy="0"/>
        </a:xfrm>
      </p:grpSpPr>
      <p:pic>
        <p:nvPicPr>
          <p:cNvPr id="8" name="Picture 7" descr="A picture containing person, sitting, man, reading&#10;&#10;Description automatically generated">
            <a:extLst>
              <a:ext uri="{FF2B5EF4-FFF2-40B4-BE49-F238E27FC236}">
                <a16:creationId xmlns:a16="http://schemas.microsoft.com/office/drawing/2014/main" id="{3F6FEA19-0098-4FF3-8554-E7B817911B8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144" y="0"/>
            <a:ext cx="9144000" cy="5143500"/>
          </a:xfrm>
          <a:prstGeom prst="rect">
            <a:avLst/>
          </a:prstGeom>
        </p:spPr>
      </p:pic>
      <p:sp>
        <p:nvSpPr>
          <p:cNvPr id="9" name="Title 1">
            <a:extLst>
              <a:ext uri="{FF2B5EF4-FFF2-40B4-BE49-F238E27FC236}">
                <a16:creationId xmlns:a16="http://schemas.microsoft.com/office/drawing/2014/main" id="{70088B6A-37EC-4377-97F2-1E7A89274C0F}"/>
              </a:ext>
            </a:extLst>
          </p:cNvPr>
          <p:cNvSpPr>
            <a:spLocks noGrp="1"/>
          </p:cNvSpPr>
          <p:nvPr>
            <p:ph type="ctrTitle" hasCustomPrompt="1"/>
          </p:nvPr>
        </p:nvSpPr>
        <p:spPr>
          <a:xfrm>
            <a:off x="0" y="3794270"/>
            <a:ext cx="5544152" cy="930221"/>
          </a:xfrm>
          <a:solidFill>
            <a:schemeClr val="tx1">
              <a:alpha val="70000"/>
            </a:schemeClr>
          </a:solidFill>
        </p:spPr>
        <p:txBody>
          <a:bodyPr wrap="square" lIns="360000" tIns="144000" anchor="ctr" anchorCtr="0">
            <a:spAutoFit/>
          </a:bodyPr>
          <a:lstStyle>
            <a:lvl1pPr>
              <a:defRPr sz="4500" cap="all" spc="450" baseline="0">
                <a:solidFill>
                  <a:schemeClr val="bg1"/>
                </a:solidFill>
                <a:latin typeface="Univers Next Pro Condensed" panose="020B0906030202020203" pitchFamily="34" charset="0"/>
              </a:defRPr>
            </a:lvl1pPr>
          </a:lstStyle>
          <a:p>
            <a:r>
              <a:rPr lang="en-US" dirty="0"/>
              <a:t>Any questions?</a:t>
            </a:r>
            <a:endParaRPr lang="en-GB" dirty="0"/>
          </a:p>
        </p:txBody>
      </p:sp>
    </p:spTree>
    <p:extLst>
      <p:ext uri="{BB962C8B-B14F-4D97-AF65-F5344CB8AC3E}">
        <p14:creationId xmlns:p14="http://schemas.microsoft.com/office/powerpoint/2010/main" val="2316060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and object 1">
  <p:cSld name="Content and object 1">
    <p:bg>
      <p:bgPr>
        <a:solidFill>
          <a:srgbClr val="00AEEF"/>
        </a:solidFill>
        <a:effectLst/>
      </p:bgPr>
    </p:bg>
    <p:spTree>
      <p:nvGrpSpPr>
        <p:cNvPr id="1" name="Shape 15"/>
        <p:cNvGrpSpPr/>
        <p:nvPr/>
      </p:nvGrpSpPr>
      <p:grpSpPr>
        <a:xfrm>
          <a:off x="0" y="0"/>
          <a:ext cx="0" cy="0"/>
          <a:chOff x="0" y="0"/>
          <a:chExt cx="0" cy="0"/>
        </a:xfrm>
      </p:grpSpPr>
      <p:sp>
        <p:nvSpPr>
          <p:cNvPr id="16" name="Google Shape;16;p9"/>
          <p:cNvSpPr txBox="1">
            <a:spLocks noGrp="1"/>
          </p:cNvSpPr>
          <p:nvPr>
            <p:ph type="body" idx="1"/>
          </p:nvPr>
        </p:nvSpPr>
        <p:spPr>
          <a:xfrm>
            <a:off x="4572001" y="1"/>
            <a:ext cx="4571999" cy="5143499"/>
          </a:xfrm>
          <a:prstGeom prst="rect">
            <a:avLst/>
          </a:prstGeom>
          <a:noFill/>
          <a:ln>
            <a:noFill/>
          </a:ln>
        </p:spPr>
        <p:txBody>
          <a:bodyPr spcFirstLastPara="1" wrap="square" lIns="91425" tIns="45700" rIns="91425" bIns="45700" anchor="ctr" anchorCtr="1">
            <a:normAutofit/>
          </a:bodyPr>
          <a:lstStyle>
            <a:lvl1pPr marL="342900" lvl="0" indent="-171450" algn="l">
              <a:lnSpc>
                <a:spcPct val="90000"/>
              </a:lnSpc>
              <a:spcBef>
                <a:spcPts val="750"/>
              </a:spcBef>
              <a:spcAft>
                <a:spcPts val="0"/>
              </a:spcAft>
              <a:buClr>
                <a:schemeClr val="dk1"/>
              </a:buClr>
              <a:buSzPts val="2000"/>
              <a:buNone/>
              <a:defRPr sz="1500" b="1" i="0">
                <a:latin typeface="Open Sans Light"/>
                <a:ea typeface="Open Sans Light"/>
                <a:cs typeface="Open Sans Light"/>
                <a:sym typeface="Open Sans Light"/>
              </a:defRPr>
            </a:lvl1pPr>
            <a:lvl2pPr marL="685800" lvl="1" indent="-304800" algn="l">
              <a:lnSpc>
                <a:spcPct val="90000"/>
              </a:lnSpc>
              <a:spcBef>
                <a:spcPts val="375"/>
              </a:spcBef>
              <a:spcAft>
                <a:spcPts val="0"/>
              </a:spcAft>
              <a:buClr>
                <a:schemeClr val="dk1"/>
              </a:buClr>
              <a:buSzPts val="2800"/>
              <a:buChar char="•"/>
              <a:defRPr sz="2100"/>
            </a:lvl2pPr>
            <a:lvl3pPr marL="1028700" lvl="2" indent="-285750" algn="l">
              <a:lnSpc>
                <a:spcPct val="90000"/>
              </a:lnSpc>
              <a:spcBef>
                <a:spcPts val="375"/>
              </a:spcBef>
              <a:spcAft>
                <a:spcPts val="0"/>
              </a:spcAft>
              <a:buClr>
                <a:schemeClr val="dk1"/>
              </a:buClr>
              <a:buSzPts val="2400"/>
              <a:buChar char="•"/>
              <a:defRPr sz="1800"/>
            </a:lvl3pPr>
            <a:lvl4pPr marL="1371600" lvl="3" indent="-266700" algn="l">
              <a:lnSpc>
                <a:spcPct val="90000"/>
              </a:lnSpc>
              <a:spcBef>
                <a:spcPts val="375"/>
              </a:spcBef>
              <a:spcAft>
                <a:spcPts val="0"/>
              </a:spcAft>
              <a:buClr>
                <a:schemeClr val="dk1"/>
              </a:buClr>
              <a:buSzPts val="2000"/>
              <a:buChar char="•"/>
              <a:defRPr sz="1500"/>
            </a:lvl4pPr>
            <a:lvl5pPr marL="1714500" lvl="4" indent="-266700" algn="l">
              <a:lnSpc>
                <a:spcPct val="90000"/>
              </a:lnSpc>
              <a:spcBef>
                <a:spcPts val="375"/>
              </a:spcBef>
              <a:spcAft>
                <a:spcPts val="0"/>
              </a:spcAft>
              <a:buClr>
                <a:schemeClr val="dk1"/>
              </a:buClr>
              <a:buSzPts val="2000"/>
              <a:buChar char="•"/>
              <a:defRPr sz="1500"/>
            </a:lvl5pPr>
            <a:lvl6pPr marL="2057400" lvl="5" indent="-266700" algn="l">
              <a:lnSpc>
                <a:spcPct val="90000"/>
              </a:lnSpc>
              <a:spcBef>
                <a:spcPts val="375"/>
              </a:spcBef>
              <a:spcAft>
                <a:spcPts val="0"/>
              </a:spcAft>
              <a:buClr>
                <a:schemeClr val="dk1"/>
              </a:buClr>
              <a:buSzPts val="2000"/>
              <a:buChar char="•"/>
              <a:defRPr sz="1500"/>
            </a:lvl6pPr>
            <a:lvl7pPr marL="2400300" lvl="6" indent="-266700" algn="l">
              <a:lnSpc>
                <a:spcPct val="90000"/>
              </a:lnSpc>
              <a:spcBef>
                <a:spcPts val="375"/>
              </a:spcBef>
              <a:spcAft>
                <a:spcPts val="0"/>
              </a:spcAft>
              <a:buClr>
                <a:schemeClr val="dk1"/>
              </a:buClr>
              <a:buSzPts val="2000"/>
              <a:buChar char="•"/>
              <a:defRPr sz="1500"/>
            </a:lvl7pPr>
            <a:lvl8pPr marL="2743200" lvl="7" indent="-266700" algn="l">
              <a:lnSpc>
                <a:spcPct val="90000"/>
              </a:lnSpc>
              <a:spcBef>
                <a:spcPts val="375"/>
              </a:spcBef>
              <a:spcAft>
                <a:spcPts val="0"/>
              </a:spcAft>
              <a:buClr>
                <a:schemeClr val="dk1"/>
              </a:buClr>
              <a:buSzPts val="2000"/>
              <a:buChar char="•"/>
              <a:defRPr sz="1500"/>
            </a:lvl8pPr>
            <a:lvl9pPr marL="3086100" lvl="8" indent="-266700" algn="l">
              <a:lnSpc>
                <a:spcPct val="90000"/>
              </a:lnSpc>
              <a:spcBef>
                <a:spcPts val="375"/>
              </a:spcBef>
              <a:spcAft>
                <a:spcPts val="0"/>
              </a:spcAft>
              <a:buClr>
                <a:schemeClr val="dk1"/>
              </a:buClr>
              <a:buSzPts val="2000"/>
              <a:buChar char="•"/>
              <a:defRPr sz="1500"/>
            </a:lvl9pPr>
          </a:lstStyle>
          <a:p>
            <a:endParaRPr/>
          </a:p>
        </p:txBody>
      </p:sp>
      <p:sp>
        <p:nvSpPr>
          <p:cNvPr id="17" name="Google Shape;17;p9"/>
          <p:cNvSpPr txBox="1">
            <a:spLocks noGrp="1"/>
          </p:cNvSpPr>
          <p:nvPr>
            <p:ph type="body" idx="2"/>
          </p:nvPr>
        </p:nvSpPr>
        <p:spPr>
          <a:xfrm>
            <a:off x="396479" y="2708673"/>
            <a:ext cx="3979069" cy="194615"/>
          </a:xfrm>
          <a:prstGeom prst="rect">
            <a:avLst/>
          </a:prstGeom>
          <a:noFill/>
          <a:ln>
            <a:noFill/>
          </a:ln>
        </p:spPr>
        <p:txBody>
          <a:bodyPr spcFirstLastPara="1" wrap="square" lIns="0" tIns="45700" rIns="90000" bIns="45700" anchor="t" anchorCtr="0">
            <a:noAutofit/>
          </a:bodyPr>
          <a:lstStyle>
            <a:lvl1pPr marL="342900" lvl="0" indent="-171450" algn="l">
              <a:lnSpc>
                <a:spcPct val="90000"/>
              </a:lnSpc>
              <a:spcBef>
                <a:spcPts val="750"/>
              </a:spcBef>
              <a:spcAft>
                <a:spcPts val="0"/>
              </a:spcAft>
              <a:buClr>
                <a:schemeClr val="dk1"/>
              </a:buClr>
              <a:buSzPts val="2000"/>
              <a:buNone/>
              <a:defRPr sz="1500" b="1" i="0">
                <a:solidFill>
                  <a:schemeClr val="dk1"/>
                </a:solidFill>
                <a:latin typeface="Open Sans Light"/>
                <a:ea typeface="Open Sans Light"/>
                <a:cs typeface="Open Sans Light"/>
                <a:sym typeface="Open Sans Light"/>
              </a:defRPr>
            </a:lvl1pPr>
            <a:lvl2pPr marL="685800" lvl="1" indent="-257175" algn="l">
              <a:lnSpc>
                <a:spcPct val="90000"/>
              </a:lnSpc>
              <a:spcBef>
                <a:spcPts val="375"/>
              </a:spcBef>
              <a:spcAft>
                <a:spcPts val="0"/>
              </a:spcAft>
              <a:buClr>
                <a:schemeClr val="dk1"/>
              </a:buClr>
              <a:buSzPts val="1800"/>
              <a:buChar char="•"/>
              <a:defRPr/>
            </a:lvl2pPr>
            <a:lvl3pPr marL="1028700" lvl="2" indent="-257175" algn="l">
              <a:lnSpc>
                <a:spcPct val="90000"/>
              </a:lnSpc>
              <a:spcBef>
                <a:spcPts val="375"/>
              </a:spcBef>
              <a:spcAft>
                <a:spcPts val="0"/>
              </a:spcAft>
              <a:buClr>
                <a:schemeClr val="dk1"/>
              </a:buClr>
              <a:buSzPts val="1800"/>
              <a:buChar char="•"/>
              <a:defRPr/>
            </a:lvl3pPr>
            <a:lvl4pPr marL="1371600" lvl="3" indent="-257175" algn="l">
              <a:lnSpc>
                <a:spcPct val="90000"/>
              </a:lnSpc>
              <a:spcBef>
                <a:spcPts val="375"/>
              </a:spcBef>
              <a:spcAft>
                <a:spcPts val="0"/>
              </a:spcAft>
              <a:buClr>
                <a:schemeClr val="dk1"/>
              </a:buClr>
              <a:buSzPts val="1800"/>
              <a:buChar char="•"/>
              <a:defRPr/>
            </a:lvl4pPr>
            <a:lvl5pPr marL="1714500" lvl="4" indent="-257175" algn="l">
              <a:lnSpc>
                <a:spcPct val="90000"/>
              </a:lnSpc>
              <a:spcBef>
                <a:spcPts val="375"/>
              </a:spcBef>
              <a:spcAft>
                <a:spcPts val="0"/>
              </a:spcAft>
              <a:buClr>
                <a:schemeClr val="dk1"/>
              </a:buClr>
              <a:buSzPts val="1800"/>
              <a:buChar char="•"/>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endParaRPr/>
          </a:p>
        </p:txBody>
      </p:sp>
      <p:sp>
        <p:nvSpPr>
          <p:cNvPr id="18" name="Google Shape;18;p9"/>
          <p:cNvSpPr txBox="1">
            <a:spLocks noGrp="1"/>
          </p:cNvSpPr>
          <p:nvPr>
            <p:ph type="body" idx="3"/>
          </p:nvPr>
        </p:nvSpPr>
        <p:spPr>
          <a:xfrm>
            <a:off x="396478" y="1111263"/>
            <a:ext cx="4100287" cy="336606"/>
          </a:xfrm>
          <a:prstGeom prst="rect">
            <a:avLst/>
          </a:prstGeom>
          <a:noFill/>
          <a:ln>
            <a:noFill/>
          </a:ln>
        </p:spPr>
        <p:txBody>
          <a:bodyPr spcFirstLastPara="1" wrap="square" lIns="0" tIns="45700" rIns="90000" bIns="45700" anchor="t" anchorCtr="0">
            <a:normAutofit/>
          </a:bodyPr>
          <a:lstStyle>
            <a:lvl1pPr marL="342900" lvl="0" indent="-171450" algn="l">
              <a:lnSpc>
                <a:spcPct val="90000"/>
              </a:lnSpc>
              <a:spcBef>
                <a:spcPts val="750"/>
              </a:spcBef>
              <a:spcAft>
                <a:spcPts val="0"/>
              </a:spcAft>
              <a:buClr>
                <a:schemeClr val="dk1"/>
              </a:buClr>
              <a:buSzPts val="2800"/>
              <a:buNone/>
              <a:defRPr b="1" i="0">
                <a:solidFill>
                  <a:schemeClr val="dk1"/>
                </a:solidFill>
                <a:latin typeface="Open Sans"/>
                <a:ea typeface="Open Sans"/>
                <a:cs typeface="Open Sans"/>
                <a:sym typeface="Open Sans"/>
              </a:defRPr>
            </a:lvl1pPr>
            <a:lvl2pPr marL="685800" lvl="1" indent="-257175" algn="l">
              <a:lnSpc>
                <a:spcPct val="90000"/>
              </a:lnSpc>
              <a:spcBef>
                <a:spcPts val="375"/>
              </a:spcBef>
              <a:spcAft>
                <a:spcPts val="0"/>
              </a:spcAft>
              <a:buClr>
                <a:schemeClr val="dk1"/>
              </a:buClr>
              <a:buSzPts val="1800"/>
              <a:buChar char="•"/>
              <a:defRPr/>
            </a:lvl2pPr>
            <a:lvl3pPr marL="1028700" lvl="2" indent="-257175" algn="l">
              <a:lnSpc>
                <a:spcPct val="90000"/>
              </a:lnSpc>
              <a:spcBef>
                <a:spcPts val="375"/>
              </a:spcBef>
              <a:spcAft>
                <a:spcPts val="0"/>
              </a:spcAft>
              <a:buClr>
                <a:schemeClr val="dk1"/>
              </a:buClr>
              <a:buSzPts val="1800"/>
              <a:buChar char="•"/>
              <a:defRPr/>
            </a:lvl3pPr>
            <a:lvl4pPr marL="1371600" lvl="3" indent="-257175" algn="l">
              <a:lnSpc>
                <a:spcPct val="90000"/>
              </a:lnSpc>
              <a:spcBef>
                <a:spcPts val="375"/>
              </a:spcBef>
              <a:spcAft>
                <a:spcPts val="0"/>
              </a:spcAft>
              <a:buClr>
                <a:schemeClr val="dk1"/>
              </a:buClr>
              <a:buSzPts val="1800"/>
              <a:buChar char="•"/>
              <a:defRPr/>
            </a:lvl4pPr>
            <a:lvl5pPr marL="1714500" lvl="4" indent="-257175" algn="l">
              <a:lnSpc>
                <a:spcPct val="90000"/>
              </a:lnSpc>
              <a:spcBef>
                <a:spcPts val="375"/>
              </a:spcBef>
              <a:spcAft>
                <a:spcPts val="0"/>
              </a:spcAft>
              <a:buClr>
                <a:schemeClr val="dk1"/>
              </a:buClr>
              <a:buSzPts val="1800"/>
              <a:buChar char="•"/>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endParaRPr/>
          </a:p>
        </p:txBody>
      </p:sp>
      <p:sp>
        <p:nvSpPr>
          <p:cNvPr id="19" name="Google Shape;19;p9"/>
          <p:cNvSpPr txBox="1">
            <a:spLocks noGrp="1"/>
          </p:cNvSpPr>
          <p:nvPr>
            <p:ph type="body" idx="4"/>
          </p:nvPr>
        </p:nvSpPr>
        <p:spPr>
          <a:xfrm>
            <a:off x="396479" y="3026569"/>
            <a:ext cx="3979069" cy="845344"/>
          </a:xfrm>
          <a:prstGeom prst="rect">
            <a:avLst/>
          </a:prstGeom>
          <a:noFill/>
          <a:ln>
            <a:noFill/>
          </a:ln>
        </p:spPr>
        <p:txBody>
          <a:bodyPr spcFirstLastPara="1" wrap="square" lIns="0" tIns="45700" rIns="91425" bIns="45700" anchor="t" anchorCtr="0">
            <a:normAutofit/>
          </a:bodyPr>
          <a:lstStyle>
            <a:lvl1pPr marL="342900" lvl="0" indent="-257175" algn="l">
              <a:lnSpc>
                <a:spcPct val="90000"/>
              </a:lnSpc>
              <a:spcBef>
                <a:spcPts val="750"/>
              </a:spcBef>
              <a:spcAft>
                <a:spcPts val="0"/>
              </a:spcAft>
              <a:buClr>
                <a:srgbClr val="FFFF00"/>
              </a:buClr>
              <a:buSzPts val="1800"/>
              <a:buChar char="•"/>
              <a:defRPr sz="1350" b="0" i="0">
                <a:solidFill>
                  <a:schemeClr val="lt1"/>
                </a:solidFill>
                <a:latin typeface="Open Sans Light"/>
                <a:ea typeface="Open Sans Light"/>
                <a:cs typeface="Open Sans Light"/>
                <a:sym typeface="Open Sans Light"/>
              </a:defRPr>
            </a:lvl1pPr>
            <a:lvl2pPr marL="685800" lvl="1" indent="-257175" algn="l">
              <a:lnSpc>
                <a:spcPct val="90000"/>
              </a:lnSpc>
              <a:spcBef>
                <a:spcPts val="375"/>
              </a:spcBef>
              <a:spcAft>
                <a:spcPts val="0"/>
              </a:spcAft>
              <a:buClr>
                <a:srgbClr val="00AEEF"/>
              </a:buClr>
              <a:buSzPts val="1800"/>
              <a:buChar char="•"/>
              <a:defRPr sz="1350"/>
            </a:lvl2pPr>
            <a:lvl3pPr marL="1028700" lvl="2" indent="-257175" algn="l">
              <a:lnSpc>
                <a:spcPct val="90000"/>
              </a:lnSpc>
              <a:spcBef>
                <a:spcPts val="375"/>
              </a:spcBef>
              <a:spcAft>
                <a:spcPts val="0"/>
              </a:spcAft>
              <a:buClr>
                <a:srgbClr val="00AEEF"/>
              </a:buClr>
              <a:buSzPts val="1800"/>
              <a:buFont typeface="Arial"/>
              <a:buChar char="•"/>
              <a:defRPr sz="1350"/>
            </a:lvl3pPr>
            <a:lvl4pPr marL="1371600" lvl="3" indent="-257175" algn="l">
              <a:lnSpc>
                <a:spcPct val="90000"/>
              </a:lnSpc>
              <a:spcBef>
                <a:spcPts val="375"/>
              </a:spcBef>
              <a:spcAft>
                <a:spcPts val="0"/>
              </a:spcAft>
              <a:buClr>
                <a:schemeClr val="dk1"/>
              </a:buClr>
              <a:buSzPts val="1800"/>
              <a:buFont typeface="Arial"/>
              <a:buChar char="•"/>
              <a:defRPr/>
            </a:lvl4pPr>
            <a:lvl5pPr marL="1714500" lvl="4" indent="-257175" algn="l">
              <a:lnSpc>
                <a:spcPct val="90000"/>
              </a:lnSpc>
              <a:spcBef>
                <a:spcPts val="375"/>
              </a:spcBef>
              <a:spcAft>
                <a:spcPts val="0"/>
              </a:spcAft>
              <a:buClr>
                <a:schemeClr val="dk1"/>
              </a:buClr>
              <a:buSzPts val="1800"/>
              <a:buFont typeface="Arial"/>
              <a:buChar char="•"/>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endParaRPr/>
          </a:p>
        </p:txBody>
      </p:sp>
      <p:sp>
        <p:nvSpPr>
          <p:cNvPr id="20" name="Google Shape;20;p9"/>
          <p:cNvSpPr txBox="1">
            <a:spLocks noGrp="1"/>
          </p:cNvSpPr>
          <p:nvPr>
            <p:ph type="body" idx="5"/>
          </p:nvPr>
        </p:nvSpPr>
        <p:spPr>
          <a:xfrm>
            <a:off x="396477" y="3995194"/>
            <a:ext cx="3979069" cy="845344"/>
          </a:xfrm>
          <a:prstGeom prst="rect">
            <a:avLst/>
          </a:prstGeom>
          <a:noFill/>
          <a:ln>
            <a:noFill/>
          </a:ln>
        </p:spPr>
        <p:txBody>
          <a:bodyPr spcFirstLastPara="1" wrap="square" lIns="0" tIns="45700" rIns="91425" bIns="45700" anchor="t" anchorCtr="0">
            <a:normAutofit/>
          </a:bodyPr>
          <a:lstStyle>
            <a:lvl1pPr marL="342900" lvl="0" indent="-257175" algn="l">
              <a:lnSpc>
                <a:spcPct val="90000"/>
              </a:lnSpc>
              <a:spcBef>
                <a:spcPts val="750"/>
              </a:spcBef>
              <a:spcAft>
                <a:spcPts val="0"/>
              </a:spcAft>
              <a:buClr>
                <a:srgbClr val="FFFF00"/>
              </a:buClr>
              <a:buSzPts val="1800"/>
              <a:buFont typeface="Calibri"/>
              <a:buAutoNum type="arabicPeriod"/>
              <a:defRPr sz="1350" b="0" i="0">
                <a:solidFill>
                  <a:schemeClr val="lt1"/>
                </a:solidFill>
                <a:latin typeface="Open Sans Light"/>
                <a:ea typeface="Open Sans Light"/>
                <a:cs typeface="Open Sans Light"/>
                <a:sym typeface="Open Sans Light"/>
              </a:defRPr>
            </a:lvl1pPr>
            <a:lvl2pPr marL="685800" lvl="1" indent="-257175" algn="l">
              <a:lnSpc>
                <a:spcPct val="90000"/>
              </a:lnSpc>
              <a:spcBef>
                <a:spcPts val="375"/>
              </a:spcBef>
              <a:spcAft>
                <a:spcPts val="0"/>
              </a:spcAft>
              <a:buClr>
                <a:srgbClr val="00AEEF"/>
              </a:buClr>
              <a:buSzPts val="1800"/>
              <a:buChar char="•"/>
              <a:defRPr sz="1350"/>
            </a:lvl2pPr>
            <a:lvl3pPr marL="1028700" lvl="2" indent="-257175" algn="l">
              <a:lnSpc>
                <a:spcPct val="90000"/>
              </a:lnSpc>
              <a:spcBef>
                <a:spcPts val="375"/>
              </a:spcBef>
              <a:spcAft>
                <a:spcPts val="0"/>
              </a:spcAft>
              <a:buClr>
                <a:srgbClr val="00AEEF"/>
              </a:buClr>
              <a:buSzPts val="1800"/>
              <a:buFont typeface="Arial"/>
              <a:buChar char="•"/>
              <a:defRPr sz="1350"/>
            </a:lvl3pPr>
            <a:lvl4pPr marL="1371600" lvl="3" indent="-257175" algn="l">
              <a:lnSpc>
                <a:spcPct val="90000"/>
              </a:lnSpc>
              <a:spcBef>
                <a:spcPts val="375"/>
              </a:spcBef>
              <a:spcAft>
                <a:spcPts val="0"/>
              </a:spcAft>
              <a:buClr>
                <a:schemeClr val="dk1"/>
              </a:buClr>
              <a:buSzPts val="1800"/>
              <a:buFont typeface="Arial"/>
              <a:buChar char="•"/>
              <a:defRPr/>
            </a:lvl4pPr>
            <a:lvl5pPr marL="1714500" lvl="4" indent="-257175" algn="l">
              <a:lnSpc>
                <a:spcPct val="90000"/>
              </a:lnSpc>
              <a:spcBef>
                <a:spcPts val="375"/>
              </a:spcBef>
              <a:spcAft>
                <a:spcPts val="0"/>
              </a:spcAft>
              <a:buClr>
                <a:schemeClr val="dk1"/>
              </a:buClr>
              <a:buSzPts val="1800"/>
              <a:buFont typeface="Arial"/>
              <a:buChar char="•"/>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endParaRPr/>
          </a:p>
        </p:txBody>
      </p:sp>
      <p:sp>
        <p:nvSpPr>
          <p:cNvPr id="21" name="Google Shape;21;p9"/>
          <p:cNvSpPr txBox="1">
            <a:spLocks noGrp="1"/>
          </p:cNvSpPr>
          <p:nvPr>
            <p:ph type="body" idx="6"/>
          </p:nvPr>
        </p:nvSpPr>
        <p:spPr>
          <a:xfrm>
            <a:off x="396479" y="1553766"/>
            <a:ext cx="3979069" cy="1017984"/>
          </a:xfrm>
          <a:prstGeom prst="rect">
            <a:avLst/>
          </a:prstGeom>
          <a:noFill/>
          <a:ln>
            <a:noFill/>
          </a:ln>
        </p:spPr>
        <p:txBody>
          <a:bodyPr spcFirstLastPara="1" wrap="square" lIns="0" tIns="45700" rIns="91425" bIns="45700" anchor="t" anchorCtr="0">
            <a:normAutofit/>
          </a:bodyPr>
          <a:lstStyle>
            <a:lvl1pPr marL="342900" lvl="0" indent="-171450" algn="l">
              <a:lnSpc>
                <a:spcPct val="90000"/>
              </a:lnSpc>
              <a:spcBef>
                <a:spcPts val="750"/>
              </a:spcBef>
              <a:spcAft>
                <a:spcPts val="0"/>
              </a:spcAft>
              <a:buClr>
                <a:schemeClr val="lt1"/>
              </a:buClr>
              <a:buSzPts val="1800"/>
              <a:buFont typeface="Open Sans Light"/>
              <a:buNone/>
              <a:defRPr sz="1350" b="0" i="0">
                <a:solidFill>
                  <a:schemeClr val="lt1"/>
                </a:solidFill>
                <a:latin typeface="Open Sans Light"/>
                <a:ea typeface="Open Sans Light"/>
                <a:cs typeface="Open Sans Light"/>
                <a:sym typeface="Open Sans Light"/>
              </a:defRPr>
            </a:lvl1pPr>
            <a:lvl2pPr marL="685800" lvl="1" indent="-257175" algn="l">
              <a:lnSpc>
                <a:spcPct val="90000"/>
              </a:lnSpc>
              <a:spcBef>
                <a:spcPts val="375"/>
              </a:spcBef>
              <a:spcAft>
                <a:spcPts val="0"/>
              </a:spcAft>
              <a:buClr>
                <a:schemeClr val="dk1"/>
              </a:buClr>
              <a:buSzPts val="1800"/>
              <a:buChar char="•"/>
              <a:defRPr/>
            </a:lvl2pPr>
            <a:lvl3pPr marL="1028700" lvl="2" indent="-257175" algn="l">
              <a:lnSpc>
                <a:spcPct val="90000"/>
              </a:lnSpc>
              <a:spcBef>
                <a:spcPts val="375"/>
              </a:spcBef>
              <a:spcAft>
                <a:spcPts val="0"/>
              </a:spcAft>
              <a:buClr>
                <a:schemeClr val="dk1"/>
              </a:buClr>
              <a:buSzPts val="1800"/>
              <a:buChar char="•"/>
              <a:defRPr/>
            </a:lvl3pPr>
            <a:lvl4pPr marL="1371600" lvl="3" indent="-257175" algn="l">
              <a:lnSpc>
                <a:spcPct val="90000"/>
              </a:lnSpc>
              <a:spcBef>
                <a:spcPts val="375"/>
              </a:spcBef>
              <a:spcAft>
                <a:spcPts val="0"/>
              </a:spcAft>
              <a:buClr>
                <a:schemeClr val="dk1"/>
              </a:buClr>
              <a:buSzPts val="1800"/>
              <a:buChar char="•"/>
              <a:defRPr/>
            </a:lvl4pPr>
            <a:lvl5pPr marL="1714500" lvl="4" indent="-171450" algn="l">
              <a:lnSpc>
                <a:spcPct val="90000"/>
              </a:lnSpc>
              <a:spcBef>
                <a:spcPts val="375"/>
              </a:spcBef>
              <a:spcAft>
                <a:spcPts val="0"/>
              </a:spcAft>
              <a:buClr>
                <a:schemeClr val="dk1"/>
              </a:buClr>
              <a:buSzPts val="1800"/>
              <a:buNone/>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endParaRPr/>
          </a:p>
        </p:txBody>
      </p:sp>
      <p:sp>
        <p:nvSpPr>
          <p:cNvPr id="22" name="Google Shape;22;p9"/>
          <p:cNvSpPr txBox="1">
            <a:spLocks noGrp="1"/>
          </p:cNvSpPr>
          <p:nvPr>
            <p:ph type="body" idx="7"/>
          </p:nvPr>
        </p:nvSpPr>
        <p:spPr>
          <a:xfrm>
            <a:off x="396556" y="334654"/>
            <a:ext cx="1981478" cy="663497"/>
          </a:xfrm>
          <a:prstGeom prst="rect">
            <a:avLst/>
          </a:prstGeom>
          <a:solidFill>
            <a:schemeClr val="dk1"/>
          </a:solidFill>
          <a:ln>
            <a:noFill/>
          </a:ln>
        </p:spPr>
        <p:txBody>
          <a:bodyPr spcFirstLastPara="1" wrap="square" lIns="144000" tIns="144000" rIns="108000" bIns="0" anchor="ctr" anchorCtr="0">
            <a:spAutoFit/>
          </a:bodyPr>
          <a:lstStyle>
            <a:lvl1pPr marL="342900" lvl="0" indent="-171450" algn="l">
              <a:lnSpc>
                <a:spcPct val="90000"/>
              </a:lnSpc>
              <a:spcBef>
                <a:spcPts val="750"/>
              </a:spcBef>
              <a:spcAft>
                <a:spcPts val="0"/>
              </a:spcAft>
              <a:buClr>
                <a:schemeClr val="lt1"/>
              </a:buClr>
              <a:buSzPts val="4000"/>
              <a:buNone/>
              <a:defRPr sz="3000" b="1" i="0">
                <a:solidFill>
                  <a:schemeClr val="lt1"/>
                </a:solidFill>
                <a:latin typeface="Open Sans"/>
                <a:ea typeface="Open Sans"/>
                <a:cs typeface="Open Sans"/>
                <a:sym typeface="Open Sans"/>
              </a:defRPr>
            </a:lvl1pPr>
            <a:lvl2pPr marL="685800" lvl="1" indent="-257175" algn="l">
              <a:lnSpc>
                <a:spcPct val="90000"/>
              </a:lnSpc>
              <a:spcBef>
                <a:spcPts val="375"/>
              </a:spcBef>
              <a:spcAft>
                <a:spcPts val="0"/>
              </a:spcAft>
              <a:buClr>
                <a:schemeClr val="dk1"/>
              </a:buClr>
              <a:buSzPts val="1800"/>
              <a:buChar char="•"/>
              <a:defRPr/>
            </a:lvl2pPr>
            <a:lvl3pPr marL="1028700" lvl="2" indent="-257175" algn="l">
              <a:lnSpc>
                <a:spcPct val="90000"/>
              </a:lnSpc>
              <a:spcBef>
                <a:spcPts val="375"/>
              </a:spcBef>
              <a:spcAft>
                <a:spcPts val="0"/>
              </a:spcAft>
              <a:buClr>
                <a:schemeClr val="dk1"/>
              </a:buClr>
              <a:buSzPts val="1800"/>
              <a:buChar char="•"/>
              <a:defRPr/>
            </a:lvl3pPr>
            <a:lvl4pPr marL="1371600" lvl="3" indent="-257175" algn="l">
              <a:lnSpc>
                <a:spcPct val="90000"/>
              </a:lnSpc>
              <a:spcBef>
                <a:spcPts val="375"/>
              </a:spcBef>
              <a:spcAft>
                <a:spcPts val="0"/>
              </a:spcAft>
              <a:buClr>
                <a:schemeClr val="dk1"/>
              </a:buClr>
              <a:buSzPts val="1800"/>
              <a:buChar char="•"/>
              <a:defRPr/>
            </a:lvl4pPr>
            <a:lvl5pPr marL="1714500" lvl="4" indent="-171450" algn="l">
              <a:lnSpc>
                <a:spcPct val="90000"/>
              </a:lnSpc>
              <a:spcBef>
                <a:spcPts val="375"/>
              </a:spcBef>
              <a:spcAft>
                <a:spcPts val="0"/>
              </a:spcAft>
              <a:buClr>
                <a:schemeClr val="dk1"/>
              </a:buClr>
              <a:buSzPts val="1800"/>
              <a:buNone/>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endParaRPr/>
          </a:p>
        </p:txBody>
      </p:sp>
      <p:pic>
        <p:nvPicPr>
          <p:cNvPr id="23" name="Google Shape;23;p9"/>
          <p:cNvPicPr preferRelativeResize="0"/>
          <p:nvPr/>
        </p:nvPicPr>
        <p:blipFill rotWithShape="1">
          <a:blip r:embed="rId2">
            <a:alphaModFix/>
          </a:blip>
          <a:srcRect/>
          <a:stretch/>
        </p:blipFill>
        <p:spPr>
          <a:xfrm>
            <a:off x="7686388" y="3847471"/>
            <a:ext cx="1296029" cy="1068563"/>
          </a:xfrm>
          <a:prstGeom prst="rect">
            <a:avLst/>
          </a:prstGeom>
          <a:noFill/>
          <a:ln>
            <a:noFill/>
          </a:ln>
        </p:spPr>
      </p:pic>
    </p:spTree>
    <p:extLst>
      <p:ext uri="{BB962C8B-B14F-4D97-AF65-F5344CB8AC3E}">
        <p14:creationId xmlns:p14="http://schemas.microsoft.com/office/powerpoint/2010/main" val="6148750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4 causes Happy Healthy">
  <p:cSld name="1_4 causes Happy Healthy">
    <p:spTree>
      <p:nvGrpSpPr>
        <p:cNvPr id="1" name="Shape 11"/>
        <p:cNvGrpSpPr/>
        <p:nvPr/>
      </p:nvGrpSpPr>
      <p:grpSpPr>
        <a:xfrm>
          <a:off x="0" y="0"/>
          <a:ext cx="0" cy="0"/>
          <a:chOff x="0" y="0"/>
          <a:chExt cx="0" cy="0"/>
        </a:xfrm>
      </p:grpSpPr>
      <p:sp>
        <p:nvSpPr>
          <p:cNvPr id="12" name="Google Shape;12;p14"/>
          <p:cNvSpPr txBox="1">
            <a:spLocks noGrp="1"/>
          </p:cNvSpPr>
          <p:nvPr>
            <p:ph type="title"/>
          </p:nvPr>
        </p:nvSpPr>
        <p:spPr>
          <a:xfrm>
            <a:off x="270000" y="196082"/>
            <a:ext cx="8435692" cy="657830"/>
          </a:xfrm>
          <a:prstGeom prst="rect">
            <a:avLst/>
          </a:prstGeom>
          <a:noFill/>
          <a:ln>
            <a:noFill/>
          </a:ln>
        </p:spPr>
        <p:txBody>
          <a:bodyPr spcFirstLastPara="1" wrap="square" lIns="45700" tIns="45700" rIns="45700" bIns="45700" anchor="b" anchorCtr="0">
            <a:normAutofit/>
          </a:bodyPr>
          <a:lstStyle>
            <a:lvl1pPr lvl="0" algn="l">
              <a:lnSpc>
                <a:spcPct val="90000"/>
              </a:lnSpc>
              <a:spcBef>
                <a:spcPts val="0"/>
              </a:spcBef>
              <a:spcAft>
                <a:spcPts val="0"/>
              </a:spcAft>
              <a:buClr>
                <a:srgbClr val="FFFFFF"/>
              </a:buClr>
              <a:buSzPts val="1800"/>
              <a:buNone/>
              <a:defRPr>
                <a:latin typeface="Twinkl Cursive Unlooped" panose="02000000000000000000" pitchFamily="2" charset="0"/>
              </a:defRPr>
            </a:lvl1pPr>
            <a:lvl2pPr lvl="1" algn="l">
              <a:lnSpc>
                <a:spcPct val="90000"/>
              </a:lnSpc>
              <a:spcBef>
                <a:spcPts val="0"/>
              </a:spcBef>
              <a:spcAft>
                <a:spcPts val="0"/>
              </a:spcAft>
              <a:buClr>
                <a:srgbClr val="FFFFFF"/>
              </a:buClr>
              <a:buSzPts val="1800"/>
              <a:buNone/>
              <a:defRPr/>
            </a:lvl2pPr>
            <a:lvl3pPr lvl="2" algn="l">
              <a:lnSpc>
                <a:spcPct val="90000"/>
              </a:lnSpc>
              <a:spcBef>
                <a:spcPts val="0"/>
              </a:spcBef>
              <a:spcAft>
                <a:spcPts val="0"/>
              </a:spcAft>
              <a:buClr>
                <a:srgbClr val="FFFFFF"/>
              </a:buClr>
              <a:buSzPts val="1800"/>
              <a:buNone/>
              <a:defRPr/>
            </a:lvl3pPr>
            <a:lvl4pPr lvl="3" algn="l">
              <a:lnSpc>
                <a:spcPct val="90000"/>
              </a:lnSpc>
              <a:spcBef>
                <a:spcPts val="0"/>
              </a:spcBef>
              <a:spcAft>
                <a:spcPts val="0"/>
              </a:spcAft>
              <a:buClr>
                <a:srgbClr val="FFFFFF"/>
              </a:buClr>
              <a:buSzPts val="1800"/>
              <a:buNone/>
              <a:defRPr/>
            </a:lvl4pPr>
            <a:lvl5pPr lvl="4" algn="l">
              <a:lnSpc>
                <a:spcPct val="90000"/>
              </a:lnSpc>
              <a:spcBef>
                <a:spcPts val="0"/>
              </a:spcBef>
              <a:spcAft>
                <a:spcPts val="0"/>
              </a:spcAft>
              <a:buClr>
                <a:srgbClr val="FFFFFF"/>
              </a:buClr>
              <a:buSzPts val="1800"/>
              <a:buNone/>
              <a:defRPr/>
            </a:lvl5pPr>
            <a:lvl6pPr lvl="5" algn="l">
              <a:lnSpc>
                <a:spcPct val="90000"/>
              </a:lnSpc>
              <a:spcBef>
                <a:spcPts val="0"/>
              </a:spcBef>
              <a:spcAft>
                <a:spcPts val="0"/>
              </a:spcAft>
              <a:buClr>
                <a:srgbClr val="FFFFFF"/>
              </a:buClr>
              <a:buSzPts val="1800"/>
              <a:buNone/>
              <a:defRPr/>
            </a:lvl6pPr>
            <a:lvl7pPr lvl="6" algn="l">
              <a:lnSpc>
                <a:spcPct val="90000"/>
              </a:lnSpc>
              <a:spcBef>
                <a:spcPts val="0"/>
              </a:spcBef>
              <a:spcAft>
                <a:spcPts val="0"/>
              </a:spcAft>
              <a:buClr>
                <a:srgbClr val="FFFFFF"/>
              </a:buClr>
              <a:buSzPts val="1800"/>
              <a:buNone/>
              <a:defRPr/>
            </a:lvl7pPr>
            <a:lvl8pPr lvl="7" algn="l">
              <a:lnSpc>
                <a:spcPct val="90000"/>
              </a:lnSpc>
              <a:spcBef>
                <a:spcPts val="0"/>
              </a:spcBef>
              <a:spcAft>
                <a:spcPts val="0"/>
              </a:spcAft>
              <a:buClr>
                <a:srgbClr val="FFFFFF"/>
              </a:buClr>
              <a:buSzPts val="1800"/>
              <a:buNone/>
              <a:defRPr/>
            </a:lvl8pPr>
            <a:lvl9pPr lvl="8" algn="l">
              <a:lnSpc>
                <a:spcPct val="90000"/>
              </a:lnSpc>
              <a:spcBef>
                <a:spcPts val="0"/>
              </a:spcBef>
              <a:spcAft>
                <a:spcPts val="0"/>
              </a:spcAft>
              <a:buClr>
                <a:srgbClr val="FFFFFF"/>
              </a:buClr>
              <a:buSzPts val="1800"/>
              <a:buNone/>
              <a:defRPr/>
            </a:lvl9pPr>
          </a:lstStyle>
          <a:p>
            <a:endParaRPr dirty="0"/>
          </a:p>
        </p:txBody>
      </p:sp>
      <p:sp>
        <p:nvSpPr>
          <p:cNvPr id="13" name="Google Shape;13;p14"/>
          <p:cNvSpPr txBox="1">
            <a:spLocks noGrp="1"/>
          </p:cNvSpPr>
          <p:nvPr>
            <p:ph type="sldNum" idx="12"/>
          </p:nvPr>
        </p:nvSpPr>
        <p:spPr>
          <a:xfrm>
            <a:off x="360000" y="4634973"/>
            <a:ext cx="205239" cy="507791"/>
          </a:xfrm>
          <a:prstGeom prst="rect">
            <a:avLst/>
          </a:prstGeom>
          <a:noFill/>
          <a:ln>
            <a:noFill/>
          </a:ln>
        </p:spPr>
        <p:txBody>
          <a:bodyPr spcFirstLastPara="1" wrap="square" lIns="45700" tIns="45700" rIns="45700" bIns="45700" anchor="ctr" anchorCtr="0">
            <a:spAutoFit/>
          </a:bodyPr>
          <a:lstStyle>
            <a:lvl1pPr marL="0" marR="0" lvl="0" indent="0" algn="l">
              <a:lnSpc>
                <a:spcPct val="100000"/>
              </a:lnSpc>
              <a:spcBef>
                <a:spcPts val="0"/>
              </a:spcBef>
              <a:spcAft>
                <a:spcPts val="0"/>
              </a:spcAft>
              <a:buClr>
                <a:srgbClr val="FFFFFF"/>
              </a:buClr>
              <a:buSzPts val="1200"/>
              <a:buFont typeface="Arial"/>
              <a:buNone/>
              <a:defRPr sz="900" b="0" i="0" u="none" strike="noStrike" cap="none">
                <a:solidFill>
                  <a:srgbClr val="FFFFFF"/>
                </a:solidFill>
                <a:latin typeface="Twinkl Cursive Unlooped" panose="02000000000000000000" pitchFamily="2" charset="0"/>
                <a:ea typeface="Twinkl Cursive Unlooped" panose="02000000000000000000" pitchFamily="2" charset="0"/>
                <a:cs typeface="Arial"/>
                <a:sym typeface="Arial"/>
              </a:defRPr>
            </a:lvl1pPr>
            <a:lvl2pPr marL="0" marR="0" lvl="1" indent="0" algn="l">
              <a:lnSpc>
                <a:spcPct val="100000"/>
              </a:lnSpc>
              <a:spcBef>
                <a:spcPts val="0"/>
              </a:spcBef>
              <a:spcAft>
                <a:spcPts val="0"/>
              </a:spcAft>
              <a:buClr>
                <a:srgbClr val="FFFFFF"/>
              </a:buClr>
              <a:buSzPts val="1200"/>
              <a:buFont typeface="Arial"/>
              <a:buNone/>
              <a:defRPr sz="900" b="0" i="0" u="none" strike="noStrike" cap="none">
                <a:solidFill>
                  <a:srgbClr val="FFFFFF"/>
                </a:solidFill>
                <a:latin typeface="Arial"/>
                <a:ea typeface="Arial"/>
                <a:cs typeface="Arial"/>
                <a:sym typeface="Arial"/>
              </a:defRPr>
            </a:lvl2pPr>
            <a:lvl3pPr marL="0" marR="0" lvl="2" indent="0" algn="l">
              <a:lnSpc>
                <a:spcPct val="100000"/>
              </a:lnSpc>
              <a:spcBef>
                <a:spcPts val="0"/>
              </a:spcBef>
              <a:spcAft>
                <a:spcPts val="0"/>
              </a:spcAft>
              <a:buClr>
                <a:srgbClr val="FFFFFF"/>
              </a:buClr>
              <a:buSzPts val="1200"/>
              <a:buFont typeface="Arial"/>
              <a:buNone/>
              <a:defRPr sz="900" b="0" i="0" u="none" strike="noStrike" cap="none">
                <a:solidFill>
                  <a:srgbClr val="FFFFFF"/>
                </a:solidFill>
                <a:latin typeface="Arial"/>
                <a:ea typeface="Arial"/>
                <a:cs typeface="Arial"/>
                <a:sym typeface="Arial"/>
              </a:defRPr>
            </a:lvl3pPr>
            <a:lvl4pPr marL="0" marR="0" lvl="3" indent="0" algn="l">
              <a:lnSpc>
                <a:spcPct val="100000"/>
              </a:lnSpc>
              <a:spcBef>
                <a:spcPts val="0"/>
              </a:spcBef>
              <a:spcAft>
                <a:spcPts val="0"/>
              </a:spcAft>
              <a:buClr>
                <a:srgbClr val="FFFFFF"/>
              </a:buClr>
              <a:buSzPts val="1200"/>
              <a:buFont typeface="Arial"/>
              <a:buNone/>
              <a:defRPr sz="900" b="0" i="0" u="none" strike="noStrike" cap="none">
                <a:solidFill>
                  <a:srgbClr val="FFFFFF"/>
                </a:solidFill>
                <a:latin typeface="Arial"/>
                <a:ea typeface="Arial"/>
                <a:cs typeface="Arial"/>
                <a:sym typeface="Arial"/>
              </a:defRPr>
            </a:lvl4pPr>
            <a:lvl5pPr marL="0" marR="0" lvl="4" indent="0" algn="l">
              <a:lnSpc>
                <a:spcPct val="100000"/>
              </a:lnSpc>
              <a:spcBef>
                <a:spcPts val="0"/>
              </a:spcBef>
              <a:spcAft>
                <a:spcPts val="0"/>
              </a:spcAft>
              <a:buClr>
                <a:srgbClr val="FFFFFF"/>
              </a:buClr>
              <a:buSzPts val="1200"/>
              <a:buFont typeface="Arial"/>
              <a:buNone/>
              <a:defRPr sz="900" b="0" i="0" u="none" strike="noStrike" cap="none">
                <a:solidFill>
                  <a:srgbClr val="FFFFFF"/>
                </a:solidFill>
                <a:latin typeface="Arial"/>
                <a:ea typeface="Arial"/>
                <a:cs typeface="Arial"/>
                <a:sym typeface="Arial"/>
              </a:defRPr>
            </a:lvl5pPr>
            <a:lvl6pPr marL="0" marR="0" lvl="5" indent="0" algn="l">
              <a:lnSpc>
                <a:spcPct val="100000"/>
              </a:lnSpc>
              <a:spcBef>
                <a:spcPts val="0"/>
              </a:spcBef>
              <a:spcAft>
                <a:spcPts val="0"/>
              </a:spcAft>
              <a:buClr>
                <a:srgbClr val="FFFFFF"/>
              </a:buClr>
              <a:buSzPts val="1200"/>
              <a:buFont typeface="Arial"/>
              <a:buNone/>
              <a:defRPr sz="900" b="0" i="0" u="none" strike="noStrike" cap="none">
                <a:solidFill>
                  <a:srgbClr val="FFFFFF"/>
                </a:solidFill>
                <a:latin typeface="Arial"/>
                <a:ea typeface="Arial"/>
                <a:cs typeface="Arial"/>
                <a:sym typeface="Arial"/>
              </a:defRPr>
            </a:lvl6pPr>
            <a:lvl7pPr marL="0" marR="0" lvl="6" indent="0" algn="l">
              <a:lnSpc>
                <a:spcPct val="100000"/>
              </a:lnSpc>
              <a:spcBef>
                <a:spcPts val="0"/>
              </a:spcBef>
              <a:spcAft>
                <a:spcPts val="0"/>
              </a:spcAft>
              <a:buClr>
                <a:srgbClr val="FFFFFF"/>
              </a:buClr>
              <a:buSzPts val="1200"/>
              <a:buFont typeface="Arial"/>
              <a:buNone/>
              <a:defRPr sz="900" b="0" i="0" u="none" strike="noStrike" cap="none">
                <a:solidFill>
                  <a:srgbClr val="FFFFFF"/>
                </a:solidFill>
                <a:latin typeface="Arial"/>
                <a:ea typeface="Arial"/>
                <a:cs typeface="Arial"/>
                <a:sym typeface="Arial"/>
              </a:defRPr>
            </a:lvl7pPr>
            <a:lvl8pPr marL="0" marR="0" lvl="7" indent="0" algn="l">
              <a:lnSpc>
                <a:spcPct val="100000"/>
              </a:lnSpc>
              <a:spcBef>
                <a:spcPts val="0"/>
              </a:spcBef>
              <a:spcAft>
                <a:spcPts val="0"/>
              </a:spcAft>
              <a:buClr>
                <a:srgbClr val="FFFFFF"/>
              </a:buClr>
              <a:buSzPts val="1200"/>
              <a:buFont typeface="Arial"/>
              <a:buNone/>
              <a:defRPr sz="900" b="0" i="0" u="none" strike="noStrike" cap="none">
                <a:solidFill>
                  <a:srgbClr val="FFFFFF"/>
                </a:solidFill>
                <a:latin typeface="Arial"/>
                <a:ea typeface="Arial"/>
                <a:cs typeface="Arial"/>
                <a:sym typeface="Arial"/>
              </a:defRPr>
            </a:lvl8pPr>
            <a:lvl9pPr marL="0" marR="0" lvl="8" indent="0" algn="l">
              <a:lnSpc>
                <a:spcPct val="100000"/>
              </a:lnSpc>
              <a:spcBef>
                <a:spcPts val="0"/>
              </a:spcBef>
              <a:spcAft>
                <a:spcPts val="0"/>
              </a:spcAft>
              <a:buClr>
                <a:srgbClr val="FFFFFF"/>
              </a:buClr>
              <a:buSzPts val="1200"/>
              <a:buFont typeface="Arial"/>
              <a:buNone/>
              <a:defRPr sz="900" b="0" i="0" u="none" strike="noStrike" cap="none">
                <a:solidFill>
                  <a:srgbClr val="FFFFFF"/>
                </a:solidFill>
                <a:latin typeface="Arial"/>
                <a:ea typeface="Arial"/>
                <a:cs typeface="Arial"/>
                <a:sym typeface="Arial"/>
              </a:defRPr>
            </a:lvl9pPr>
          </a:lstStyle>
          <a:p>
            <a:fld id="{00000000-1234-1234-1234-123412341234}" type="slidenum">
              <a:rPr lang="en-GB" smtClean="0"/>
              <a:pPr/>
              <a:t>‹#›</a:t>
            </a:fld>
            <a:endParaRPr lang="en-GB" dirty="0"/>
          </a:p>
        </p:txBody>
      </p:sp>
    </p:spTree>
    <p:extLst>
      <p:ext uri="{BB962C8B-B14F-4D97-AF65-F5344CB8AC3E}">
        <p14:creationId xmlns:p14="http://schemas.microsoft.com/office/powerpoint/2010/main" val="30781370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rgbClr val="4A86E8"/>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dirty="0"/>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dirty="0"/>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latin typeface="Twinkl Cursive Unlooped" panose="02000000000000000000" pitchFamily="2" charset="0"/>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fld id="{00000000-1234-1234-1234-123412341234}" type="slidenum">
              <a:rPr lang="en" smtClean="0"/>
              <a:pPr/>
              <a:t>‹#›</a:t>
            </a:fld>
            <a:endParaRPr lang="en" dirty="0"/>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60" r:id="rId12"/>
    <p:sldLayoutId id="2147483663" r:id="rId13"/>
    <p:sldLayoutId id="2147483664" r:id="rId14"/>
    <p:sldLayoutId id="2147483665" r:id="rId1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Twinkl Cursive Unlooped" panose="02000000000000000000" pitchFamily="2" charset="0"/>
          <a:ea typeface="Twinkl Cursive Unlooped" panose="02000000000000000000" pitchFamily="2" charset="0"/>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Twinkl Cursive Unlooped" panose="02000000000000000000" pitchFamily="2" charset="0"/>
          <a:ea typeface="Twinkl Cursive Unlooped" panose="02000000000000000000" pitchFamily="2" charset="0"/>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5.xml"/><Relationship Id="rId5" Type="http://schemas.openxmlformats.org/officeDocument/2006/relationships/image" Target="../media/image11.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p:nvPr/>
        </p:nvSpPr>
        <p:spPr>
          <a:xfrm>
            <a:off x="617901" y="450069"/>
            <a:ext cx="8057700" cy="4512300"/>
          </a:xfrm>
          <a:prstGeom prst="flowChartAlternateProcess">
            <a:avLst/>
          </a:prstGeom>
          <a:solidFill>
            <a:srgbClr val="FCE5CD"/>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dirty="0">
              <a:latin typeface="Twinkl Cursive Unlooped" panose="02000000000000000000" pitchFamily="2" charset="0"/>
            </a:endParaRPr>
          </a:p>
        </p:txBody>
      </p:sp>
      <p:sp>
        <p:nvSpPr>
          <p:cNvPr id="55" name="Google Shape;55;p13"/>
          <p:cNvSpPr txBox="1">
            <a:spLocks noGrp="1"/>
          </p:cNvSpPr>
          <p:nvPr>
            <p:ph type="ctrTitle"/>
          </p:nvPr>
        </p:nvSpPr>
        <p:spPr>
          <a:xfrm>
            <a:off x="318432" y="993345"/>
            <a:ext cx="8520600" cy="2052600"/>
          </a:xfrm>
          <a:prstGeom prst="rect">
            <a:avLst/>
          </a:prstGeom>
        </p:spPr>
        <p:txBody>
          <a:bodyPr spcFirstLastPara="1" wrap="square" lIns="91425" tIns="91425" rIns="91425" bIns="91425" anchor="b" anchorCtr="0">
            <a:normAutofit fontScale="90000"/>
          </a:bodyPr>
          <a:lstStyle/>
          <a:p>
            <a:pPr marL="0" lvl="0" indent="0" algn="ctr" rtl="0">
              <a:spcBef>
                <a:spcPts val="0"/>
              </a:spcBef>
              <a:spcAft>
                <a:spcPts val="0"/>
              </a:spcAft>
              <a:buNone/>
            </a:pPr>
            <a:r>
              <a:rPr lang="en" sz="6211" b="1" dirty="0"/>
              <a:t>RRSA</a:t>
            </a:r>
            <a:br>
              <a:rPr lang="en" sz="6211" b="1" dirty="0"/>
            </a:br>
            <a:r>
              <a:rPr lang="en" sz="4000" b="1" dirty="0"/>
              <a:t>Rights Respecting School Award  </a:t>
            </a:r>
            <a:endParaRPr sz="6211" b="1" dirty="0"/>
          </a:p>
          <a:p>
            <a:pPr marL="0" lvl="0" indent="0" algn="ctr" rtl="0">
              <a:spcBef>
                <a:spcPts val="0"/>
              </a:spcBef>
              <a:spcAft>
                <a:spcPts val="0"/>
              </a:spcAft>
              <a:buNone/>
            </a:pPr>
            <a:r>
              <a:rPr lang="en" sz="3133" dirty="0"/>
              <a:t/>
            </a:r>
            <a:br>
              <a:rPr lang="en" sz="3133" dirty="0"/>
            </a:br>
            <a:r>
              <a:rPr lang="en" sz="3133" dirty="0"/>
              <a:t>Supporting pupils to become </a:t>
            </a:r>
            <a:br>
              <a:rPr lang="en" sz="3133" dirty="0"/>
            </a:br>
            <a:r>
              <a:rPr lang="en" sz="3133" dirty="0"/>
              <a:t>respectful global citizens</a:t>
            </a:r>
            <a:endParaRPr sz="3133" dirty="0"/>
          </a:p>
        </p:txBody>
      </p:sp>
      <p:sp>
        <p:nvSpPr>
          <p:cNvPr id="56" name="Google Shape;56;p13"/>
          <p:cNvSpPr txBox="1">
            <a:spLocks noGrp="1"/>
          </p:cNvSpPr>
          <p:nvPr>
            <p:ph type="subTitle" idx="1"/>
          </p:nvPr>
        </p:nvSpPr>
        <p:spPr>
          <a:xfrm>
            <a:off x="479969" y="3437687"/>
            <a:ext cx="8520600" cy="7926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r>
              <a:rPr lang="en" dirty="0"/>
              <a:t>2026 Update for </a:t>
            </a:r>
            <a:r>
              <a:rPr lang="en" dirty="0" smtClean="0"/>
              <a:t>parents</a:t>
            </a:r>
            <a:endParaRPr dirty="0"/>
          </a:p>
        </p:txBody>
      </p:sp>
      <p:pic>
        <p:nvPicPr>
          <p:cNvPr id="58" name="Google Shape;58;p13"/>
          <p:cNvPicPr preferRelativeResize="0"/>
          <p:nvPr/>
        </p:nvPicPr>
        <p:blipFill>
          <a:blip r:embed="rId3">
            <a:alphaModFix/>
          </a:blip>
          <a:stretch>
            <a:fillRect/>
          </a:stretch>
        </p:blipFill>
        <p:spPr>
          <a:xfrm>
            <a:off x="0" y="3317075"/>
            <a:ext cx="2232300" cy="182642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5EE78-75E1-4BB3-A5B4-7AC7A7184646}"/>
              </a:ext>
            </a:extLst>
          </p:cNvPr>
          <p:cNvSpPr>
            <a:spLocks noGrp="1"/>
          </p:cNvSpPr>
          <p:nvPr>
            <p:ph type="ctrTitle"/>
          </p:nvPr>
        </p:nvSpPr>
        <p:spPr/>
        <p:txBody>
          <a:bodyPr>
            <a:normAutofit fontScale="90000"/>
          </a:bodyPr>
          <a:lstStyle/>
          <a:p>
            <a:r>
              <a:rPr lang="en-GB" b="1" dirty="0">
                <a:latin typeface="Twinkl Cursive Unlooped" panose="02000000000000000000" pitchFamily="2" charset="0"/>
                <a:cs typeface="Arial" panose="020B0604020202020204" pitchFamily="34" charset="0"/>
              </a:rPr>
              <a:t>What’s it all about?</a:t>
            </a:r>
            <a:endParaRPr lang="en-GB" dirty="0"/>
          </a:p>
        </p:txBody>
      </p:sp>
      <p:sp>
        <p:nvSpPr>
          <p:cNvPr id="3" name="Subtitle 2">
            <a:extLst>
              <a:ext uri="{FF2B5EF4-FFF2-40B4-BE49-F238E27FC236}">
                <a16:creationId xmlns:a16="http://schemas.microsoft.com/office/drawing/2014/main" id="{600D5D72-54C7-4A57-8B41-FE208ADD59C4}"/>
              </a:ext>
            </a:extLst>
          </p:cNvPr>
          <p:cNvSpPr>
            <a:spLocks noGrp="1"/>
          </p:cNvSpPr>
          <p:nvPr>
            <p:ph type="subTitle" idx="1"/>
          </p:nvPr>
        </p:nvSpPr>
        <p:spPr>
          <a:xfrm>
            <a:off x="323999" y="1301401"/>
            <a:ext cx="4683430" cy="3531857"/>
          </a:xfrm>
        </p:spPr>
        <p:txBody>
          <a:bodyPr>
            <a:normAutofit fontScale="70000" lnSpcReduction="20000"/>
          </a:bodyPr>
          <a:lstStyle/>
          <a:p>
            <a:r>
              <a:rPr lang="en-GB" dirty="0" smtClean="0">
                <a:latin typeface="Twinkl Cursive Unlooped" panose="02000000000000000000" pitchFamily="2" charset="0"/>
              </a:rPr>
              <a:t>As you may know, we work with UNICEF as part of the Rights Respecting School program. Over many years we have worked through the bronze, silver and gold levels of the award, and are very proud to be one of only a handful of schools in Kent to have achieved Gold RRSA level.</a:t>
            </a:r>
            <a:endParaRPr lang="en-GB" dirty="0">
              <a:latin typeface="Twinkl Cursive Unlooped" panose="02000000000000000000" pitchFamily="2" charset="0"/>
            </a:endParaRPr>
          </a:p>
          <a:p>
            <a:r>
              <a:rPr lang="en-GB" dirty="0">
                <a:latin typeface="Twinkl Cursive Unlooped" panose="02000000000000000000" pitchFamily="2" charset="0"/>
              </a:rPr>
              <a:t>The award recognises achievement in putting the UN Convention on the Rights of the Child (UNCRC) at the heart of </a:t>
            </a:r>
            <a:r>
              <a:rPr lang="en-GB" dirty="0" smtClean="0">
                <a:latin typeface="Twinkl Cursive Unlooped" panose="02000000000000000000" pitchFamily="2" charset="0"/>
              </a:rPr>
              <a:t>school life, to </a:t>
            </a:r>
            <a:r>
              <a:rPr lang="en-GB" dirty="0">
                <a:latin typeface="Twinkl Cursive Unlooped" panose="02000000000000000000" pitchFamily="2" charset="0"/>
              </a:rPr>
              <a:t>improve well-being and outcomes for every child and to help all children realise their potential.   </a:t>
            </a:r>
          </a:p>
        </p:txBody>
      </p:sp>
    </p:spTree>
    <p:extLst>
      <p:ext uri="{BB962C8B-B14F-4D97-AF65-F5344CB8AC3E}">
        <p14:creationId xmlns:p14="http://schemas.microsoft.com/office/powerpoint/2010/main" val="34734108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48">
          <a:extLst>
            <a:ext uri="{FF2B5EF4-FFF2-40B4-BE49-F238E27FC236}">
              <a16:creationId xmlns:a16="http://schemas.microsoft.com/office/drawing/2014/main" id="{F649A7B5-3182-4B90-4DA4-0361A058E408}"/>
            </a:ext>
          </a:extLst>
        </p:cNvPr>
        <p:cNvGrpSpPr/>
        <p:nvPr/>
      </p:nvGrpSpPr>
      <p:grpSpPr>
        <a:xfrm>
          <a:off x="0" y="0"/>
          <a:ext cx="0" cy="0"/>
          <a:chOff x="0" y="0"/>
          <a:chExt cx="0" cy="0"/>
        </a:xfrm>
      </p:grpSpPr>
      <p:sp>
        <p:nvSpPr>
          <p:cNvPr id="149" name="Google Shape;149;p1">
            <a:extLst>
              <a:ext uri="{FF2B5EF4-FFF2-40B4-BE49-F238E27FC236}">
                <a16:creationId xmlns:a16="http://schemas.microsoft.com/office/drawing/2014/main" id="{072E1359-EA4D-F79F-B493-5E31AD32AB2C}"/>
              </a:ext>
            </a:extLst>
          </p:cNvPr>
          <p:cNvSpPr txBox="1">
            <a:spLocks noGrp="1"/>
          </p:cNvSpPr>
          <p:nvPr>
            <p:ph type="body" idx="2"/>
          </p:nvPr>
        </p:nvSpPr>
        <p:spPr>
          <a:xfrm>
            <a:off x="396478" y="290638"/>
            <a:ext cx="3987263" cy="617231"/>
          </a:xfrm>
          <a:prstGeom prst="rect">
            <a:avLst/>
          </a:prstGeom>
          <a:noFill/>
          <a:ln>
            <a:noFill/>
          </a:ln>
        </p:spPr>
        <p:txBody>
          <a:bodyPr spcFirstLastPara="1" wrap="square" lIns="0" tIns="34275" rIns="67500" bIns="34275" anchor="t" anchorCtr="0">
            <a:noAutofit/>
          </a:bodyPr>
          <a:lstStyle/>
          <a:p>
            <a:pPr marL="0" indent="0">
              <a:spcBef>
                <a:spcPts val="0"/>
              </a:spcBef>
              <a:buSzPts val="3600"/>
            </a:pPr>
            <a:endParaRPr lang="en-GB" sz="2700" dirty="0">
              <a:latin typeface="Twinkl Cursive Unlooped" panose="02000000000000000000" pitchFamily="2" charset="0"/>
              <a:ea typeface="Arial"/>
              <a:cs typeface="Arial"/>
              <a:sym typeface="Arial"/>
            </a:endParaRPr>
          </a:p>
          <a:p>
            <a:pPr marL="0" indent="0">
              <a:spcBef>
                <a:spcPts val="0"/>
              </a:spcBef>
              <a:buSzPts val="3600"/>
            </a:pPr>
            <a:endParaRPr lang="en-GB" sz="2700" dirty="0">
              <a:latin typeface="Twinkl Cursive Unlooped" panose="02000000000000000000" pitchFamily="2" charset="0"/>
              <a:cs typeface="Arial"/>
              <a:sym typeface="Arial"/>
            </a:endParaRPr>
          </a:p>
          <a:p>
            <a:pPr marL="0" indent="0">
              <a:spcBef>
                <a:spcPts val="0"/>
              </a:spcBef>
              <a:buSzPts val="3600"/>
            </a:pPr>
            <a:endParaRPr lang="en-GB" sz="2700" dirty="0">
              <a:latin typeface="Twinkl Cursive Unlooped" panose="02000000000000000000" pitchFamily="2" charset="0"/>
              <a:cs typeface="Arial"/>
              <a:sym typeface="Arial"/>
            </a:endParaRPr>
          </a:p>
          <a:p>
            <a:pPr marL="0" indent="0">
              <a:spcBef>
                <a:spcPts val="0"/>
              </a:spcBef>
              <a:buSzPts val="3600"/>
            </a:pPr>
            <a:r>
              <a:rPr lang="en-GB" sz="2700" b="0" dirty="0">
                <a:latin typeface="Twinkl Cursive Unlooped" panose="02000000000000000000" pitchFamily="2" charset="0"/>
                <a:cs typeface="Arial"/>
                <a:sym typeface="Arial"/>
              </a:rPr>
              <a:t>This is the UN Convention on the Rights of the Child, which lists children’s rights.</a:t>
            </a:r>
          </a:p>
          <a:p>
            <a:pPr marL="0" indent="0">
              <a:spcBef>
                <a:spcPts val="0"/>
              </a:spcBef>
              <a:buSzPts val="3600"/>
            </a:pPr>
            <a:endParaRPr lang="en-GB" sz="2700" b="0" dirty="0">
              <a:latin typeface="Twinkl Cursive Unlooped" panose="02000000000000000000" pitchFamily="2" charset="0"/>
              <a:cs typeface="Arial"/>
              <a:sym typeface="Arial"/>
            </a:endParaRPr>
          </a:p>
          <a:p>
            <a:pPr marL="0" indent="0">
              <a:spcBef>
                <a:spcPts val="0"/>
              </a:spcBef>
              <a:buSzPts val="3600"/>
            </a:pPr>
            <a:r>
              <a:rPr lang="en-GB" sz="2700" b="0" dirty="0" smtClean="0">
                <a:latin typeface="Twinkl Cursive Unlooped" panose="02000000000000000000" pitchFamily="2" charset="0"/>
                <a:cs typeface="Arial"/>
                <a:sym typeface="Arial"/>
              </a:rPr>
              <a:t>Governors, parents </a:t>
            </a:r>
            <a:r>
              <a:rPr lang="en-GB" sz="2700" b="0" dirty="0">
                <a:latin typeface="Twinkl Cursive Unlooped" panose="02000000000000000000" pitchFamily="2" charset="0"/>
                <a:cs typeface="Arial"/>
                <a:sym typeface="Arial"/>
              </a:rPr>
              <a:t>and school staff are </a:t>
            </a:r>
            <a:r>
              <a:rPr lang="en-GB" sz="2700" dirty="0">
                <a:solidFill>
                  <a:srgbClr val="FF0000"/>
                </a:solidFill>
                <a:latin typeface="Twinkl Cursive Unlooped" panose="02000000000000000000" pitchFamily="2" charset="0"/>
                <a:cs typeface="Arial"/>
                <a:sym typeface="Arial"/>
              </a:rPr>
              <a:t>duty bearers </a:t>
            </a:r>
            <a:r>
              <a:rPr lang="en-GB" sz="2700" b="0" dirty="0">
                <a:latin typeface="Twinkl Cursive Unlooped" panose="02000000000000000000" pitchFamily="2" charset="0"/>
                <a:cs typeface="Arial"/>
                <a:sym typeface="Arial"/>
              </a:rPr>
              <a:t>– we enable our children to receive their rights.</a:t>
            </a:r>
            <a:endParaRPr b="0" dirty="0">
              <a:latin typeface="Twinkl Cursive Unlooped" panose="02000000000000000000" pitchFamily="2" charset="0"/>
            </a:endParaRPr>
          </a:p>
        </p:txBody>
      </p:sp>
      <p:sp>
        <p:nvSpPr>
          <p:cNvPr id="150" name="Google Shape;150;p1">
            <a:extLst>
              <a:ext uri="{FF2B5EF4-FFF2-40B4-BE49-F238E27FC236}">
                <a16:creationId xmlns:a16="http://schemas.microsoft.com/office/drawing/2014/main" id="{D24E7D6D-A31D-D610-BC00-4FC0EF29CA00}"/>
              </a:ext>
            </a:extLst>
          </p:cNvPr>
          <p:cNvSpPr txBox="1"/>
          <p:nvPr/>
        </p:nvSpPr>
        <p:spPr>
          <a:xfrm>
            <a:off x="396478" y="2324547"/>
            <a:ext cx="3621881" cy="1090166"/>
          </a:xfrm>
          <a:prstGeom prst="rect">
            <a:avLst/>
          </a:prstGeom>
          <a:noFill/>
          <a:ln>
            <a:noFill/>
          </a:ln>
        </p:spPr>
        <p:txBody>
          <a:bodyPr spcFirstLastPara="1" wrap="square" lIns="0" tIns="34275" rIns="68569" bIns="34275" anchor="t" anchorCtr="0">
            <a:noAutofit/>
          </a:bodyPr>
          <a:lstStyle/>
          <a:p>
            <a:pPr>
              <a:buClr>
                <a:schemeClr val="lt1"/>
              </a:buClr>
              <a:buSzPts val="4000"/>
            </a:pPr>
            <a:r>
              <a:rPr lang="en-GB" sz="3000" dirty="0">
                <a:solidFill>
                  <a:schemeClr val="lt1"/>
                </a:solidFill>
                <a:latin typeface="Twinkl Cursive Unlooped" panose="02000000000000000000" pitchFamily="2" charset="0"/>
              </a:rPr>
              <a:t>.</a:t>
            </a:r>
            <a:endParaRPr sz="3000" dirty="0">
              <a:solidFill>
                <a:schemeClr val="lt1"/>
              </a:solidFill>
              <a:latin typeface="Twinkl Cursive Unlooped" panose="02000000000000000000" pitchFamily="2" charset="0"/>
            </a:endParaRPr>
          </a:p>
        </p:txBody>
      </p:sp>
      <p:pic>
        <p:nvPicPr>
          <p:cNvPr id="151" name="Google Shape;151;p1">
            <a:extLst>
              <a:ext uri="{FF2B5EF4-FFF2-40B4-BE49-F238E27FC236}">
                <a16:creationId xmlns:a16="http://schemas.microsoft.com/office/drawing/2014/main" id="{880FCFE0-76D1-B6BE-BFB8-EB9BDFAD48A1}"/>
              </a:ext>
            </a:extLst>
          </p:cNvPr>
          <p:cNvPicPr preferRelativeResize="0"/>
          <p:nvPr/>
        </p:nvPicPr>
        <p:blipFill rotWithShape="1">
          <a:blip r:embed="rId3">
            <a:alphaModFix/>
          </a:blip>
          <a:srcRect/>
          <a:stretch/>
        </p:blipFill>
        <p:spPr>
          <a:xfrm>
            <a:off x="4983480" y="83986"/>
            <a:ext cx="3683726" cy="2785644"/>
          </a:xfrm>
          <a:prstGeom prst="rect">
            <a:avLst/>
          </a:prstGeom>
          <a:noFill/>
          <a:ln>
            <a:noFill/>
          </a:ln>
        </p:spPr>
      </p:pic>
      <p:pic>
        <p:nvPicPr>
          <p:cNvPr id="152" name="Google Shape;152;p1">
            <a:extLst>
              <a:ext uri="{FF2B5EF4-FFF2-40B4-BE49-F238E27FC236}">
                <a16:creationId xmlns:a16="http://schemas.microsoft.com/office/drawing/2014/main" id="{39B16FF2-C81D-3E22-D993-C26FAB3254C2}"/>
              </a:ext>
            </a:extLst>
          </p:cNvPr>
          <p:cNvPicPr preferRelativeResize="0"/>
          <p:nvPr/>
        </p:nvPicPr>
        <p:blipFill rotWithShape="1">
          <a:blip r:embed="rId4">
            <a:alphaModFix/>
          </a:blip>
          <a:srcRect/>
          <a:stretch/>
        </p:blipFill>
        <p:spPr>
          <a:xfrm>
            <a:off x="4983480" y="2869630"/>
            <a:ext cx="3683726" cy="2127842"/>
          </a:xfrm>
          <a:prstGeom prst="rect">
            <a:avLst/>
          </a:prstGeom>
          <a:noFill/>
          <a:ln>
            <a:noFill/>
          </a:ln>
        </p:spPr>
      </p:pic>
    </p:spTree>
    <p:extLst>
      <p:ext uri="{BB962C8B-B14F-4D97-AF65-F5344CB8AC3E}">
        <p14:creationId xmlns:p14="http://schemas.microsoft.com/office/powerpoint/2010/main" val="39147112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7"/>
          <p:cNvSpPr/>
          <p:nvPr/>
        </p:nvSpPr>
        <p:spPr>
          <a:xfrm>
            <a:off x="510325" y="308875"/>
            <a:ext cx="8057700" cy="4512300"/>
          </a:xfrm>
          <a:prstGeom prst="flowChartAlternateProcess">
            <a:avLst/>
          </a:prstGeom>
          <a:solidFill>
            <a:srgbClr val="FCE5CD"/>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dirty="0">
              <a:latin typeface="Twinkl Cursive Unlooped" panose="02000000000000000000" pitchFamily="2" charset="0"/>
            </a:endParaRPr>
          </a:p>
        </p:txBody>
      </p:sp>
      <p:sp>
        <p:nvSpPr>
          <p:cNvPr id="85" name="Google Shape;85;p17"/>
          <p:cNvSpPr txBox="1">
            <a:spLocks noGrp="1"/>
          </p:cNvSpPr>
          <p:nvPr>
            <p:ph type="title"/>
          </p:nvPr>
        </p:nvSpPr>
        <p:spPr>
          <a:xfrm>
            <a:off x="792325" y="471875"/>
            <a:ext cx="7959300" cy="5727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en" dirty="0"/>
              <a:t>What does this look like in school?</a:t>
            </a:r>
            <a:endParaRPr dirty="0"/>
          </a:p>
        </p:txBody>
      </p:sp>
      <p:sp>
        <p:nvSpPr>
          <p:cNvPr id="86" name="Google Shape;86;p17"/>
          <p:cNvSpPr txBox="1">
            <a:spLocks noGrp="1"/>
          </p:cNvSpPr>
          <p:nvPr>
            <p:ph type="body" idx="1"/>
          </p:nvPr>
        </p:nvSpPr>
        <p:spPr>
          <a:xfrm>
            <a:off x="577225" y="859375"/>
            <a:ext cx="8174400" cy="3961800"/>
          </a:xfrm>
          <a:prstGeom prst="rect">
            <a:avLst/>
          </a:prstGeom>
        </p:spPr>
        <p:txBody>
          <a:bodyPr spcFirstLastPara="1" wrap="square" lIns="91425" tIns="91425" rIns="91425" bIns="91425" anchor="t" anchorCtr="0">
            <a:noAutofit/>
          </a:bodyPr>
          <a:lstStyle/>
          <a:p>
            <a:pPr marL="0" lvl="0" indent="0" algn="l" rtl="0">
              <a:spcBef>
                <a:spcPts val="1200"/>
              </a:spcBef>
              <a:spcAft>
                <a:spcPts val="0"/>
              </a:spcAft>
              <a:buNone/>
            </a:pPr>
            <a:r>
              <a:rPr lang="en" sz="1300" dirty="0">
                <a:solidFill>
                  <a:schemeClr val="dk1"/>
                </a:solidFill>
                <a:ea typeface="Calibri"/>
                <a:cs typeface="Calibri"/>
                <a:sym typeface="Calibri"/>
              </a:rPr>
              <a:t>RRSA Steering Group- Mrs Kitchen, Mrs Drew, a rep from each class from Year 2 – 6. (Year 1 join us in the summer term.) We hold regular meetings and act as liaisons with our classes and staff groups.  </a:t>
            </a:r>
          </a:p>
          <a:p>
            <a:pPr marL="0" lvl="0" indent="0" algn="l" rtl="0">
              <a:spcBef>
                <a:spcPts val="1200"/>
              </a:spcBef>
              <a:spcAft>
                <a:spcPts val="0"/>
              </a:spcAft>
              <a:buNone/>
            </a:pPr>
            <a:r>
              <a:rPr lang="en" sz="1300" dirty="0">
                <a:solidFill>
                  <a:schemeClr val="dk1"/>
                </a:solidFill>
                <a:ea typeface="Calibri"/>
                <a:cs typeface="Calibri"/>
                <a:sym typeface="Calibri"/>
              </a:rPr>
              <a:t>Our RRSA team are responsible for:</a:t>
            </a:r>
            <a:endParaRPr sz="1300" dirty="0">
              <a:solidFill>
                <a:schemeClr val="dk1"/>
              </a:solidFill>
              <a:ea typeface="Calibri"/>
              <a:cs typeface="Calibri"/>
              <a:sym typeface="Calibri"/>
            </a:endParaRPr>
          </a:p>
          <a:p>
            <a:pPr marL="457200" lvl="0" indent="-311150" algn="l" rtl="0">
              <a:spcBef>
                <a:spcPts val="1200"/>
              </a:spcBef>
              <a:spcAft>
                <a:spcPts val="0"/>
              </a:spcAft>
              <a:buClr>
                <a:schemeClr val="dk1"/>
              </a:buClr>
              <a:buSzPts val="1300"/>
              <a:buFont typeface="Calibri"/>
              <a:buChar char="●"/>
            </a:pPr>
            <a:r>
              <a:rPr lang="en" sz="1300" dirty="0">
                <a:solidFill>
                  <a:schemeClr val="dk1"/>
                </a:solidFill>
                <a:ea typeface="Calibri"/>
                <a:cs typeface="Calibri"/>
                <a:sym typeface="Calibri"/>
              </a:rPr>
              <a:t>Leading assemblies about Unicef, children’s rights and our contribution as global citizens</a:t>
            </a:r>
            <a:endParaRPr sz="1300" dirty="0">
              <a:solidFill>
                <a:schemeClr val="dk1"/>
              </a:solidFill>
              <a:ea typeface="Calibri"/>
              <a:cs typeface="Calibri"/>
              <a:sym typeface="Calibri"/>
            </a:endParaRPr>
          </a:p>
          <a:p>
            <a:pPr marL="457200" lvl="0" indent="-311150" algn="l" rtl="0">
              <a:spcBef>
                <a:spcPts val="0"/>
              </a:spcBef>
              <a:spcAft>
                <a:spcPts val="0"/>
              </a:spcAft>
              <a:buClr>
                <a:schemeClr val="dk1"/>
              </a:buClr>
              <a:buSzPts val="1300"/>
              <a:buFont typeface="Calibri"/>
              <a:buChar char="●"/>
            </a:pPr>
            <a:r>
              <a:rPr lang="en" sz="1300" dirty="0">
                <a:solidFill>
                  <a:schemeClr val="dk1"/>
                </a:solidFill>
                <a:ea typeface="Calibri"/>
                <a:cs typeface="Calibri"/>
                <a:sym typeface="Calibri"/>
              </a:rPr>
              <a:t>Organising or promoting fundraising events, including Children in Need, Red N</a:t>
            </a:r>
            <a:r>
              <a:rPr lang="en-GB" sz="1300" dirty="0">
                <a:solidFill>
                  <a:schemeClr val="dk1"/>
                </a:solidFill>
                <a:ea typeface="Calibri"/>
                <a:cs typeface="Calibri"/>
                <a:sym typeface="Calibri"/>
              </a:rPr>
              <a:t>o</a:t>
            </a:r>
            <a:r>
              <a:rPr lang="en" sz="1300" dirty="0">
                <a:solidFill>
                  <a:schemeClr val="dk1"/>
                </a:solidFill>
                <a:ea typeface="Calibri"/>
                <a:cs typeface="Calibri"/>
                <a:sym typeface="Calibri"/>
              </a:rPr>
              <a:t>se day, H</a:t>
            </a:r>
            <a:r>
              <a:rPr lang="en-GB" sz="1300" dirty="0">
                <a:solidFill>
                  <a:schemeClr val="dk1"/>
                </a:solidFill>
                <a:ea typeface="Calibri"/>
                <a:cs typeface="Calibri"/>
                <a:sym typeface="Calibri"/>
              </a:rPr>
              <a:t>a</a:t>
            </a:r>
            <a:r>
              <a:rPr lang="en" sz="1300" dirty="0">
                <a:solidFill>
                  <a:schemeClr val="dk1"/>
                </a:solidFill>
                <a:ea typeface="Calibri"/>
                <a:cs typeface="Calibri"/>
                <a:sym typeface="Calibri"/>
              </a:rPr>
              <a:t>rvest festival.</a:t>
            </a:r>
          </a:p>
          <a:p>
            <a:pPr marL="457200" lvl="0" indent="-311150" algn="l" rtl="0">
              <a:spcBef>
                <a:spcPts val="0"/>
              </a:spcBef>
              <a:spcAft>
                <a:spcPts val="0"/>
              </a:spcAft>
              <a:buClr>
                <a:schemeClr val="dk1"/>
              </a:buClr>
              <a:buSzPts val="1300"/>
              <a:buFont typeface="Calibri"/>
              <a:buChar char="●"/>
            </a:pPr>
            <a:r>
              <a:rPr lang="en" sz="1300" dirty="0">
                <a:solidFill>
                  <a:schemeClr val="dk1"/>
                </a:solidFill>
                <a:ea typeface="Calibri"/>
                <a:cs typeface="Calibri"/>
                <a:sym typeface="Calibri"/>
              </a:rPr>
              <a:t>Leading on resource collection for our link school in Chipoka 2, Malawi.</a:t>
            </a:r>
            <a:endParaRPr sz="1300" dirty="0">
              <a:solidFill>
                <a:schemeClr val="dk1"/>
              </a:solidFill>
              <a:ea typeface="Calibri"/>
              <a:cs typeface="Calibri"/>
              <a:sym typeface="Calibri"/>
            </a:endParaRPr>
          </a:p>
          <a:p>
            <a:pPr marL="457200" lvl="0" indent="-311150" algn="l" rtl="0">
              <a:spcBef>
                <a:spcPts val="0"/>
              </a:spcBef>
              <a:spcAft>
                <a:spcPts val="0"/>
              </a:spcAft>
              <a:buClr>
                <a:schemeClr val="dk1"/>
              </a:buClr>
              <a:buSzPts val="1300"/>
              <a:buFont typeface="Calibri"/>
              <a:buChar char="●"/>
            </a:pPr>
            <a:r>
              <a:rPr lang="en" sz="1300" dirty="0">
                <a:solidFill>
                  <a:schemeClr val="dk1"/>
                </a:solidFill>
                <a:ea typeface="Calibri"/>
                <a:cs typeface="Calibri"/>
                <a:sym typeface="Calibri"/>
              </a:rPr>
              <a:t>Role modelling respectful attitudes to everyone </a:t>
            </a:r>
            <a:endParaRPr sz="1300" dirty="0">
              <a:solidFill>
                <a:schemeClr val="dk1"/>
              </a:solidFill>
              <a:ea typeface="Calibri"/>
              <a:cs typeface="Calibri"/>
              <a:sym typeface="Calibri"/>
            </a:endParaRPr>
          </a:p>
          <a:p>
            <a:pPr marL="457200" lvl="0" indent="-311150" algn="l" rtl="0">
              <a:spcBef>
                <a:spcPts val="0"/>
              </a:spcBef>
              <a:spcAft>
                <a:spcPts val="0"/>
              </a:spcAft>
              <a:buClr>
                <a:schemeClr val="dk1"/>
              </a:buClr>
              <a:buSzPts val="1300"/>
              <a:buFont typeface="Calibri"/>
              <a:buChar char="●"/>
            </a:pPr>
            <a:r>
              <a:rPr lang="en" sz="1300" dirty="0">
                <a:solidFill>
                  <a:schemeClr val="dk1"/>
                </a:solidFill>
                <a:ea typeface="Calibri"/>
                <a:cs typeface="Calibri"/>
                <a:sym typeface="Calibri"/>
              </a:rPr>
              <a:t>Checking that every class has a meaningful class charter</a:t>
            </a:r>
            <a:endParaRPr sz="1300" dirty="0">
              <a:solidFill>
                <a:schemeClr val="dk1"/>
              </a:solidFill>
              <a:ea typeface="Calibri"/>
              <a:cs typeface="Calibri"/>
              <a:sym typeface="Calibri"/>
            </a:endParaRPr>
          </a:p>
          <a:p>
            <a:pPr marL="457200" lvl="0" indent="-311150" algn="l" rtl="0">
              <a:spcBef>
                <a:spcPts val="0"/>
              </a:spcBef>
              <a:spcAft>
                <a:spcPts val="0"/>
              </a:spcAft>
              <a:buClr>
                <a:schemeClr val="dk1"/>
              </a:buClr>
              <a:buSzPts val="1300"/>
              <a:buFont typeface="Calibri"/>
              <a:buChar char="●"/>
            </a:pPr>
            <a:r>
              <a:rPr lang="en" sz="1300" dirty="0">
                <a:solidFill>
                  <a:schemeClr val="dk1"/>
                </a:solidFill>
                <a:ea typeface="Calibri"/>
                <a:cs typeface="Calibri"/>
                <a:sym typeface="Calibri"/>
              </a:rPr>
              <a:t>Creating displays around the school and making links between displays and UNCRC articles.</a:t>
            </a:r>
            <a:endParaRPr sz="1300" dirty="0">
              <a:solidFill>
                <a:schemeClr val="dk1"/>
              </a:solidFill>
              <a:ea typeface="Calibri"/>
              <a:cs typeface="Calibri"/>
              <a:sym typeface="Calibri"/>
            </a:endParaRPr>
          </a:p>
          <a:p>
            <a:pPr marL="457200" lvl="0" indent="-311150" algn="l" rtl="0">
              <a:spcBef>
                <a:spcPts val="0"/>
              </a:spcBef>
              <a:spcAft>
                <a:spcPts val="0"/>
              </a:spcAft>
              <a:buClr>
                <a:schemeClr val="dk1"/>
              </a:buClr>
              <a:buSzPts val="1300"/>
              <a:buFont typeface="Calibri"/>
              <a:buChar char="●"/>
            </a:pPr>
            <a:r>
              <a:rPr lang="en" sz="1300" dirty="0">
                <a:solidFill>
                  <a:schemeClr val="dk1"/>
                </a:solidFill>
                <a:ea typeface="Calibri"/>
                <a:cs typeface="Calibri"/>
                <a:sym typeface="Calibri"/>
              </a:rPr>
              <a:t>Conducting questionnaires to gain insight into pupils’ views and understanding of children’s rights </a:t>
            </a:r>
            <a:endParaRPr sz="1300" dirty="0">
              <a:solidFill>
                <a:schemeClr val="dk1"/>
              </a:solidFill>
              <a:ea typeface="Calibri"/>
              <a:cs typeface="Calibri"/>
              <a:sym typeface="Calibri"/>
            </a:endParaRPr>
          </a:p>
          <a:p>
            <a:pPr marL="457200" lvl="0" indent="-311150" algn="l" rtl="0">
              <a:spcBef>
                <a:spcPts val="0"/>
              </a:spcBef>
              <a:spcAft>
                <a:spcPts val="0"/>
              </a:spcAft>
              <a:buClr>
                <a:schemeClr val="dk1"/>
              </a:buClr>
              <a:buSzPts val="1300"/>
              <a:buFont typeface="Calibri"/>
              <a:buChar char="●"/>
            </a:pPr>
            <a:r>
              <a:rPr lang="en" sz="1300" dirty="0">
                <a:solidFill>
                  <a:schemeClr val="dk1"/>
                </a:solidFill>
                <a:ea typeface="Calibri"/>
                <a:cs typeface="Calibri"/>
                <a:sym typeface="Calibri"/>
              </a:rPr>
              <a:t>Supporting the gold action plan in preparation for accreditation</a:t>
            </a:r>
          </a:p>
          <a:p>
            <a:pPr marL="457200" lvl="0" indent="-311150" algn="l" rtl="0">
              <a:spcBef>
                <a:spcPts val="0"/>
              </a:spcBef>
              <a:spcAft>
                <a:spcPts val="0"/>
              </a:spcAft>
              <a:buClr>
                <a:schemeClr val="dk1"/>
              </a:buClr>
              <a:buSzPts val="1300"/>
              <a:buFont typeface="Calibri"/>
              <a:buChar char="●"/>
            </a:pPr>
            <a:endParaRPr lang="en" sz="1300" dirty="0">
              <a:solidFill>
                <a:schemeClr val="dk1"/>
              </a:solidFill>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sp>
        <p:nvSpPr>
          <p:cNvPr id="157" name="Google Shape;157;p2"/>
          <p:cNvSpPr txBox="1">
            <a:spLocks noGrp="1"/>
          </p:cNvSpPr>
          <p:nvPr>
            <p:ph type="body" idx="2"/>
          </p:nvPr>
        </p:nvSpPr>
        <p:spPr>
          <a:xfrm>
            <a:off x="3728593" y="1699420"/>
            <a:ext cx="3979069" cy="194615"/>
          </a:xfrm>
          <a:prstGeom prst="rect">
            <a:avLst/>
          </a:prstGeom>
          <a:noFill/>
          <a:ln>
            <a:noFill/>
          </a:ln>
        </p:spPr>
        <p:txBody>
          <a:bodyPr spcFirstLastPara="1" wrap="square" lIns="0" tIns="34275" rIns="67500" bIns="34275" anchor="t" anchorCtr="0">
            <a:noAutofit/>
          </a:bodyPr>
          <a:lstStyle/>
          <a:p>
            <a:pPr marL="0" indent="0">
              <a:spcBef>
                <a:spcPts val="0"/>
              </a:spcBef>
              <a:buSzPts val="3600"/>
            </a:pPr>
            <a:r>
              <a:rPr lang="en-GB" sz="2700" dirty="0">
                <a:latin typeface="Twinkl Cursive Unlooped" panose="02000000000000000000" pitchFamily="2" charset="0"/>
                <a:ea typeface="Arial"/>
                <a:cs typeface="Arial"/>
                <a:sym typeface="Arial"/>
              </a:rPr>
              <a:t>For example: Article 28</a:t>
            </a:r>
            <a:endParaRPr sz="2700" dirty="0">
              <a:latin typeface="Twinkl Cursive Unlooped" panose="02000000000000000000" pitchFamily="2" charset="0"/>
              <a:ea typeface="Arial"/>
              <a:cs typeface="Arial"/>
              <a:sym typeface="Arial"/>
            </a:endParaRPr>
          </a:p>
        </p:txBody>
      </p:sp>
      <p:sp>
        <p:nvSpPr>
          <p:cNvPr id="158" name="Google Shape;158;p2"/>
          <p:cNvSpPr txBox="1"/>
          <p:nvPr/>
        </p:nvSpPr>
        <p:spPr>
          <a:xfrm>
            <a:off x="317780" y="851764"/>
            <a:ext cx="5697024" cy="1090166"/>
          </a:xfrm>
          <a:prstGeom prst="rect">
            <a:avLst/>
          </a:prstGeom>
          <a:noFill/>
          <a:ln>
            <a:noFill/>
          </a:ln>
        </p:spPr>
        <p:txBody>
          <a:bodyPr spcFirstLastPara="1" wrap="square" lIns="0" tIns="34275" rIns="68569" bIns="34275" anchor="t" anchorCtr="0">
            <a:noAutofit/>
          </a:bodyPr>
          <a:lstStyle/>
          <a:p>
            <a:pPr>
              <a:buClr>
                <a:schemeClr val="lt1"/>
              </a:buClr>
              <a:buSzPts val="2800"/>
            </a:pPr>
            <a:endParaRPr sz="2100" dirty="0">
              <a:solidFill>
                <a:schemeClr val="lt1"/>
              </a:solidFill>
              <a:latin typeface="Twinkl Cursive Unlooped" panose="02000000000000000000" pitchFamily="2" charset="0"/>
            </a:endParaRPr>
          </a:p>
        </p:txBody>
      </p:sp>
      <p:sp>
        <p:nvSpPr>
          <p:cNvPr id="159" name="Google Shape;159;p2"/>
          <p:cNvSpPr/>
          <p:nvPr/>
        </p:nvSpPr>
        <p:spPr>
          <a:xfrm>
            <a:off x="3589020" y="2680689"/>
            <a:ext cx="4572000" cy="992549"/>
          </a:xfrm>
          <a:prstGeom prst="rect">
            <a:avLst/>
          </a:prstGeom>
          <a:noFill/>
          <a:ln>
            <a:noFill/>
          </a:ln>
        </p:spPr>
        <p:txBody>
          <a:bodyPr spcFirstLastPara="1" wrap="square" lIns="68569" tIns="34275" rIns="68569" bIns="34275" anchor="t" anchorCtr="0">
            <a:spAutoFit/>
          </a:bodyPr>
          <a:lstStyle/>
          <a:p>
            <a:r>
              <a:rPr lang="en-US" sz="3000" dirty="0">
                <a:latin typeface="Twinkl Cursive Unlooped" panose="02000000000000000000" pitchFamily="2" charset="0"/>
                <a:ea typeface="Ole"/>
                <a:cs typeface="Ole"/>
                <a:sym typeface="Ole"/>
              </a:rPr>
              <a:t>All children have the right to education. </a:t>
            </a:r>
          </a:p>
        </p:txBody>
      </p:sp>
      <p:pic>
        <p:nvPicPr>
          <p:cNvPr id="3" name="Picture 2">
            <a:extLst>
              <a:ext uri="{FF2B5EF4-FFF2-40B4-BE49-F238E27FC236}">
                <a16:creationId xmlns:a16="http://schemas.microsoft.com/office/drawing/2014/main" id="{65CFF43A-6B45-A5EE-186A-BA1558CF6B0E}"/>
              </a:ext>
            </a:extLst>
          </p:cNvPr>
          <p:cNvPicPr>
            <a:picLocks noChangeAspect="1"/>
          </p:cNvPicPr>
          <p:nvPr/>
        </p:nvPicPr>
        <p:blipFill>
          <a:blip r:embed="rId3"/>
          <a:stretch>
            <a:fillRect/>
          </a:stretch>
        </p:blipFill>
        <p:spPr>
          <a:xfrm>
            <a:off x="1721223" y="1601883"/>
            <a:ext cx="1722600" cy="2284317"/>
          </a:xfrm>
          <a:prstGeom prst="rect">
            <a:avLst/>
          </a:prstGeom>
        </p:spPr>
      </p:pic>
      <p:sp>
        <p:nvSpPr>
          <p:cNvPr id="4" name="TextBox 3">
            <a:extLst>
              <a:ext uri="{FF2B5EF4-FFF2-40B4-BE49-F238E27FC236}">
                <a16:creationId xmlns:a16="http://schemas.microsoft.com/office/drawing/2014/main" id="{4D939AE2-F975-1CCA-0829-3DC86060465E}"/>
              </a:ext>
            </a:extLst>
          </p:cNvPr>
          <p:cNvSpPr txBox="1"/>
          <p:nvPr/>
        </p:nvSpPr>
        <p:spPr>
          <a:xfrm>
            <a:off x="235323" y="213777"/>
            <a:ext cx="8411136" cy="1353319"/>
          </a:xfrm>
          <a:prstGeom prst="rect">
            <a:avLst/>
          </a:prstGeom>
          <a:noFill/>
        </p:spPr>
        <p:txBody>
          <a:bodyPr wrap="square">
            <a:spAutoFit/>
          </a:bodyPr>
          <a:lstStyle/>
          <a:p>
            <a:pPr marL="146050" marR="0" lvl="0" indent="0" algn="l" defTabSz="914400" rtl="0" eaLnBrk="1" fontAlgn="auto" latinLnBrk="0" hangingPunct="1">
              <a:lnSpc>
                <a:spcPct val="115000"/>
              </a:lnSpc>
              <a:spcBef>
                <a:spcPts val="0"/>
              </a:spcBef>
              <a:spcAft>
                <a:spcPts val="0"/>
              </a:spcAft>
              <a:buClr>
                <a:srgbClr val="000000"/>
              </a:buClr>
              <a:buSzPts val="1300"/>
              <a:buFont typeface="Arial"/>
              <a:buNone/>
              <a:tabLst/>
              <a:defRPr/>
            </a:pPr>
            <a:r>
              <a:rPr kumimoji="0" lang="en" sz="1800" b="0" i="0" u="none" strike="noStrike" kern="0" cap="none" spc="0" normalizeH="0" baseline="0" noProof="0" dirty="0">
                <a:ln>
                  <a:noFill/>
                </a:ln>
                <a:solidFill>
                  <a:srgbClr val="000000"/>
                </a:solidFill>
                <a:effectLst/>
                <a:uLnTx/>
                <a:uFillTx/>
                <a:latin typeface="Twinkl Cursive Unlooped" panose="02000000000000000000" pitchFamily="2" charset="0"/>
                <a:ea typeface="Calibri"/>
                <a:cs typeface="Calibri"/>
                <a:sym typeface="Calibri"/>
              </a:rPr>
              <a:t>We have chosen an Article of the Month for each month to enable us to explore key articles more deeply in assemblies led by Mrs Kitchen and Mr Hutchins. T</a:t>
            </a:r>
            <a:r>
              <a:rPr kumimoji="0" lang="en-GB" sz="1800" b="0" i="0" u="none" strike="noStrike" kern="0" cap="none" spc="0" normalizeH="0" baseline="0" noProof="0" dirty="0">
                <a:ln>
                  <a:noFill/>
                </a:ln>
                <a:solidFill>
                  <a:srgbClr val="000000"/>
                </a:solidFill>
                <a:effectLst/>
                <a:uLnTx/>
                <a:uFillTx/>
                <a:latin typeface="Twinkl Cursive Unlooped" panose="02000000000000000000" pitchFamily="2" charset="0"/>
                <a:ea typeface="Calibri"/>
                <a:cs typeface="Calibri"/>
                <a:sym typeface="Calibri"/>
              </a:rPr>
              <a:t>h</a:t>
            </a:r>
            <a:r>
              <a:rPr kumimoji="0" lang="en" sz="1800" b="0" i="0" u="none" strike="noStrike" kern="0" cap="none" spc="0" normalizeH="0" baseline="0" noProof="0" dirty="0">
                <a:ln>
                  <a:noFill/>
                </a:ln>
                <a:solidFill>
                  <a:srgbClr val="000000"/>
                </a:solidFill>
                <a:effectLst/>
                <a:uLnTx/>
                <a:uFillTx/>
                <a:latin typeface="Twinkl Cursive Unlooped" panose="02000000000000000000" pitchFamily="2" charset="0"/>
                <a:ea typeface="Calibri"/>
                <a:cs typeface="Calibri"/>
                <a:sym typeface="Calibri"/>
              </a:rPr>
              <a:t>ese are shared with all parents on the year group newsletters and head teacher newsletters.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3">
          <a:extLst>
            <a:ext uri="{FF2B5EF4-FFF2-40B4-BE49-F238E27FC236}">
              <a16:creationId xmlns:a16="http://schemas.microsoft.com/office/drawing/2014/main" id="{C6FB9559-589A-0A98-CB45-20B3CFE3462D}"/>
            </a:ext>
          </a:extLst>
        </p:cNvPr>
        <p:cNvGrpSpPr/>
        <p:nvPr/>
      </p:nvGrpSpPr>
      <p:grpSpPr>
        <a:xfrm>
          <a:off x="0" y="0"/>
          <a:ext cx="0" cy="0"/>
          <a:chOff x="0" y="0"/>
          <a:chExt cx="0" cy="0"/>
        </a:xfrm>
      </p:grpSpPr>
      <p:sp>
        <p:nvSpPr>
          <p:cNvPr id="84" name="Google Shape;84;p17">
            <a:extLst>
              <a:ext uri="{FF2B5EF4-FFF2-40B4-BE49-F238E27FC236}">
                <a16:creationId xmlns:a16="http://schemas.microsoft.com/office/drawing/2014/main" id="{73006E46-9EFF-5E4A-1E9A-864D1ADAB275}"/>
              </a:ext>
            </a:extLst>
          </p:cNvPr>
          <p:cNvSpPr/>
          <p:nvPr/>
        </p:nvSpPr>
        <p:spPr>
          <a:xfrm>
            <a:off x="510325" y="308875"/>
            <a:ext cx="8057700" cy="4512300"/>
          </a:xfrm>
          <a:prstGeom prst="flowChartAlternateProcess">
            <a:avLst/>
          </a:prstGeom>
          <a:solidFill>
            <a:srgbClr val="FCE5CD"/>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dirty="0">
              <a:latin typeface="Twinkl Cursive Unlooped" panose="02000000000000000000" pitchFamily="2" charset="0"/>
            </a:endParaRPr>
          </a:p>
        </p:txBody>
      </p:sp>
      <p:sp>
        <p:nvSpPr>
          <p:cNvPr id="85" name="Google Shape;85;p17">
            <a:extLst>
              <a:ext uri="{FF2B5EF4-FFF2-40B4-BE49-F238E27FC236}">
                <a16:creationId xmlns:a16="http://schemas.microsoft.com/office/drawing/2014/main" id="{1EAB1F62-6CEE-BA20-CC59-60E95902B4CF}"/>
              </a:ext>
            </a:extLst>
          </p:cNvPr>
          <p:cNvSpPr txBox="1">
            <a:spLocks noGrp="1"/>
          </p:cNvSpPr>
          <p:nvPr>
            <p:ph type="title"/>
          </p:nvPr>
        </p:nvSpPr>
        <p:spPr>
          <a:xfrm>
            <a:off x="792325" y="471875"/>
            <a:ext cx="7959300" cy="5727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en" dirty="0"/>
              <a:t>What does this look like in school?</a:t>
            </a:r>
            <a:endParaRPr dirty="0"/>
          </a:p>
        </p:txBody>
      </p:sp>
      <p:sp>
        <p:nvSpPr>
          <p:cNvPr id="86" name="Google Shape;86;p17">
            <a:extLst>
              <a:ext uri="{FF2B5EF4-FFF2-40B4-BE49-F238E27FC236}">
                <a16:creationId xmlns:a16="http://schemas.microsoft.com/office/drawing/2014/main" id="{529C6645-1D9D-AB9B-4DF2-C7EC30DD4B9E}"/>
              </a:ext>
            </a:extLst>
          </p:cNvPr>
          <p:cNvSpPr txBox="1">
            <a:spLocks noGrp="1"/>
          </p:cNvSpPr>
          <p:nvPr>
            <p:ph type="body" idx="1"/>
          </p:nvPr>
        </p:nvSpPr>
        <p:spPr>
          <a:xfrm>
            <a:off x="577225" y="859375"/>
            <a:ext cx="8174400" cy="3961800"/>
          </a:xfrm>
          <a:prstGeom prst="rect">
            <a:avLst/>
          </a:prstGeom>
        </p:spPr>
        <p:txBody>
          <a:bodyPr spcFirstLastPara="1" wrap="square" lIns="91425" tIns="91425" rIns="91425" bIns="91425" anchor="t" anchorCtr="0">
            <a:noAutofit/>
          </a:bodyPr>
          <a:lstStyle/>
          <a:p>
            <a:pPr marL="0" lvl="0" indent="0" algn="l" rtl="0">
              <a:spcBef>
                <a:spcPts val="1200"/>
              </a:spcBef>
              <a:spcAft>
                <a:spcPts val="0"/>
              </a:spcAft>
              <a:buNone/>
            </a:pPr>
            <a:r>
              <a:rPr lang="en-US" sz="1300" dirty="0">
                <a:solidFill>
                  <a:schemeClr val="dk1"/>
                </a:solidFill>
                <a:ea typeface="Calibri"/>
                <a:cs typeface="Calibri"/>
                <a:sym typeface="Calibri"/>
              </a:rPr>
              <a:t>Our whole school initiatives are influenced by the rights of our children.</a:t>
            </a:r>
          </a:p>
          <a:p>
            <a:pPr marL="0" lvl="0" indent="0" algn="l" rtl="0">
              <a:spcBef>
                <a:spcPts val="1200"/>
              </a:spcBef>
              <a:spcAft>
                <a:spcPts val="0"/>
              </a:spcAft>
              <a:buNone/>
            </a:pPr>
            <a:r>
              <a:rPr lang="en-US" sz="1300" dirty="0">
                <a:solidFill>
                  <a:schemeClr val="dk1"/>
                </a:solidFill>
                <a:ea typeface="Calibri"/>
                <a:cs typeface="Calibri"/>
                <a:sym typeface="Calibri"/>
              </a:rPr>
              <a:t>For example, this year we have introduced:</a:t>
            </a:r>
          </a:p>
          <a:p>
            <a:pPr marL="0" lvl="0" indent="0" algn="l" rtl="0">
              <a:spcBef>
                <a:spcPts val="1200"/>
              </a:spcBef>
              <a:spcAft>
                <a:spcPts val="0"/>
              </a:spcAft>
              <a:buNone/>
            </a:pPr>
            <a:r>
              <a:rPr lang="en-US" sz="1300" dirty="0">
                <a:solidFill>
                  <a:schemeClr val="dk1"/>
                </a:solidFill>
                <a:ea typeface="Calibri"/>
                <a:cs typeface="Calibri"/>
                <a:sym typeface="Calibri"/>
              </a:rPr>
              <a:t>OPAL – Article 31 Every child has the right to relax and play</a:t>
            </a:r>
          </a:p>
          <a:p>
            <a:pPr marL="0" lvl="0" indent="0">
              <a:spcBef>
                <a:spcPts val="1200"/>
              </a:spcBef>
              <a:buNone/>
            </a:pPr>
            <a:r>
              <a:rPr lang="en-US" sz="1300" dirty="0">
                <a:solidFill>
                  <a:schemeClr val="dk1"/>
                </a:solidFill>
                <a:ea typeface="Calibri"/>
                <a:cs typeface="Calibri"/>
                <a:sym typeface="Calibri"/>
              </a:rPr>
              <a:t>Read write </a:t>
            </a:r>
            <a:r>
              <a:rPr lang="en-US" sz="1300" dirty="0" err="1">
                <a:solidFill>
                  <a:schemeClr val="dk1"/>
                </a:solidFill>
                <a:ea typeface="Calibri"/>
                <a:cs typeface="Calibri"/>
                <a:sym typeface="Calibri"/>
              </a:rPr>
              <a:t>inc</a:t>
            </a:r>
            <a:r>
              <a:rPr lang="en-US" sz="1300" dirty="0">
                <a:solidFill>
                  <a:schemeClr val="dk1"/>
                </a:solidFill>
                <a:ea typeface="Calibri"/>
                <a:cs typeface="Calibri"/>
                <a:sym typeface="Calibri"/>
              </a:rPr>
              <a:t> phonics and Mastering Number KS1 schemes:  Article 29 Children’s education should help them fully develop their personalities, talents and abilities.</a:t>
            </a:r>
          </a:p>
          <a:p>
            <a:pPr marL="0" lvl="0" indent="0">
              <a:spcBef>
                <a:spcPts val="1200"/>
              </a:spcBef>
              <a:buNone/>
            </a:pPr>
            <a:r>
              <a:rPr lang="en-US" sz="1300" dirty="0">
                <a:solidFill>
                  <a:schemeClr val="dk1"/>
                </a:solidFill>
                <a:ea typeface="Calibri"/>
                <a:cs typeface="Calibri"/>
                <a:sym typeface="Calibri"/>
              </a:rPr>
              <a:t>Our new Eco Club led by </a:t>
            </a:r>
            <a:r>
              <a:rPr lang="en-US" sz="1300" dirty="0" err="1">
                <a:solidFill>
                  <a:schemeClr val="dk1"/>
                </a:solidFill>
                <a:ea typeface="Calibri"/>
                <a:cs typeface="Calibri"/>
                <a:sym typeface="Calibri"/>
              </a:rPr>
              <a:t>Mrs</a:t>
            </a:r>
            <a:r>
              <a:rPr lang="en-US" sz="1300" dirty="0">
                <a:solidFill>
                  <a:schemeClr val="dk1"/>
                </a:solidFill>
                <a:ea typeface="Calibri"/>
                <a:cs typeface="Calibri"/>
                <a:sym typeface="Calibri"/>
              </a:rPr>
              <a:t> Wilson and </a:t>
            </a:r>
            <a:r>
              <a:rPr lang="en-US" sz="1300" dirty="0" err="1">
                <a:solidFill>
                  <a:schemeClr val="dk1"/>
                </a:solidFill>
                <a:ea typeface="Calibri"/>
                <a:cs typeface="Calibri"/>
                <a:sym typeface="Calibri"/>
              </a:rPr>
              <a:t>Mrs</a:t>
            </a:r>
            <a:r>
              <a:rPr lang="en-US" sz="1300" dirty="0">
                <a:solidFill>
                  <a:schemeClr val="dk1"/>
                </a:solidFill>
                <a:ea typeface="Calibri"/>
                <a:cs typeface="Calibri"/>
                <a:sym typeface="Calibri"/>
              </a:rPr>
              <a:t> Rathbone: Article 29, Education must teach children to respect the environment.</a:t>
            </a:r>
          </a:p>
          <a:p>
            <a:pPr marL="0" lvl="0" indent="0">
              <a:spcBef>
                <a:spcPts val="1200"/>
              </a:spcBef>
              <a:buNone/>
            </a:pPr>
            <a:r>
              <a:rPr lang="en-US" sz="1300" dirty="0">
                <a:solidFill>
                  <a:schemeClr val="dk1"/>
                </a:solidFill>
                <a:ea typeface="Calibri"/>
                <a:cs typeface="Calibri"/>
                <a:sym typeface="Calibri"/>
              </a:rPr>
              <a:t>Our school lunches and breakfast club support Article 24: Children have the right to the clean water and nutritious food.</a:t>
            </a:r>
          </a:p>
          <a:p>
            <a:pPr marL="0" lvl="0" indent="0">
              <a:spcBef>
                <a:spcPts val="1200"/>
              </a:spcBef>
              <a:buNone/>
            </a:pPr>
            <a:r>
              <a:rPr lang="en-US" sz="1300" dirty="0">
                <a:solidFill>
                  <a:schemeClr val="dk1"/>
                </a:solidFill>
                <a:ea typeface="Calibri"/>
                <a:cs typeface="Calibri"/>
                <a:sym typeface="Calibri"/>
              </a:rPr>
              <a:t>Our Restorative approach to </a:t>
            </a:r>
            <a:r>
              <a:rPr lang="en-US" sz="1300" dirty="0" err="1">
                <a:solidFill>
                  <a:schemeClr val="dk1"/>
                </a:solidFill>
                <a:ea typeface="Calibri"/>
                <a:cs typeface="Calibri"/>
                <a:sym typeface="Calibri"/>
              </a:rPr>
              <a:t>behaviour</a:t>
            </a:r>
            <a:r>
              <a:rPr lang="en-US" sz="1300" dirty="0">
                <a:solidFill>
                  <a:schemeClr val="dk1"/>
                </a:solidFill>
                <a:ea typeface="Calibri"/>
                <a:cs typeface="Calibri"/>
                <a:sym typeface="Calibri"/>
              </a:rPr>
              <a:t> supports the concept of Dignity, which is a key concept in the Award.</a:t>
            </a:r>
            <a:endParaRPr lang="en" sz="1300" dirty="0">
              <a:solidFill>
                <a:schemeClr val="dk1"/>
              </a:solidFill>
              <a:ea typeface="Calibri"/>
              <a:cs typeface="Calibri"/>
              <a:sym typeface="Calibri"/>
            </a:endParaRPr>
          </a:p>
        </p:txBody>
      </p:sp>
    </p:spTree>
    <p:extLst>
      <p:ext uri="{BB962C8B-B14F-4D97-AF65-F5344CB8AC3E}">
        <p14:creationId xmlns:p14="http://schemas.microsoft.com/office/powerpoint/2010/main" val="23815031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46"/>
        <p:cNvGrpSpPr/>
        <p:nvPr/>
      </p:nvGrpSpPr>
      <p:grpSpPr>
        <a:xfrm>
          <a:off x="0" y="0"/>
          <a:ext cx="0" cy="0"/>
          <a:chOff x="0" y="0"/>
          <a:chExt cx="0" cy="0"/>
        </a:xfrm>
      </p:grpSpPr>
      <p:pic>
        <p:nvPicPr>
          <p:cNvPr id="9" name="Picture 8" descr="A child looking up to the sky&#10;&#10;AI-generated content may be incorrect.">
            <a:extLst>
              <a:ext uri="{FF2B5EF4-FFF2-40B4-BE49-F238E27FC236}">
                <a16:creationId xmlns:a16="http://schemas.microsoft.com/office/drawing/2014/main" id="{1A3304CB-3B03-0532-24DB-D661957692FE}"/>
              </a:ext>
            </a:extLst>
          </p:cNvPr>
          <p:cNvPicPr>
            <a:picLocks noChangeAspect="1"/>
          </p:cNvPicPr>
          <p:nvPr/>
        </p:nvPicPr>
        <p:blipFill rotWithShape="1">
          <a:blip r:embed="rId3"/>
          <a:srcRect l="612" t="26256" r="12574" b="349"/>
          <a:stretch>
            <a:fillRect/>
          </a:stretch>
        </p:blipFill>
        <p:spPr>
          <a:xfrm>
            <a:off x="-2032" y="1777"/>
            <a:ext cx="9152056" cy="5147576"/>
          </a:xfrm>
          <a:prstGeom prst="rect">
            <a:avLst/>
          </a:prstGeom>
        </p:spPr>
      </p:pic>
      <p:sp>
        <p:nvSpPr>
          <p:cNvPr id="10" name="Rectangle 9">
            <a:extLst>
              <a:ext uri="{FF2B5EF4-FFF2-40B4-BE49-F238E27FC236}">
                <a16:creationId xmlns:a16="http://schemas.microsoft.com/office/drawing/2014/main" id="{D1BF06A4-1D00-CF1F-6B6A-195CDDAA677D}"/>
              </a:ext>
            </a:extLst>
          </p:cNvPr>
          <p:cNvSpPr/>
          <p:nvPr/>
        </p:nvSpPr>
        <p:spPr>
          <a:xfrm>
            <a:off x="7645020" y="2947"/>
            <a:ext cx="643437" cy="431622"/>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ctr"/>
            <a:endParaRPr lang="en-US" sz="1050" dirty="0">
              <a:latin typeface="Twinkl Cursive Unlooped" panose="02000000000000000000" pitchFamily="2" charset="0"/>
            </a:endParaRPr>
          </a:p>
        </p:txBody>
      </p:sp>
      <p:sp>
        <p:nvSpPr>
          <p:cNvPr id="11" name="Google Shape;32;p1">
            <a:extLst>
              <a:ext uri="{FF2B5EF4-FFF2-40B4-BE49-F238E27FC236}">
                <a16:creationId xmlns:a16="http://schemas.microsoft.com/office/drawing/2014/main" id="{32ADB3FA-6900-C0A9-1B21-6C47A50807AA}"/>
              </a:ext>
            </a:extLst>
          </p:cNvPr>
          <p:cNvSpPr txBox="1"/>
          <p:nvPr/>
        </p:nvSpPr>
        <p:spPr>
          <a:xfrm rot="16200000">
            <a:off x="8421131" y="598391"/>
            <a:ext cx="1004850" cy="173094"/>
          </a:xfrm>
          <a:prstGeom prst="rect">
            <a:avLst/>
          </a:prstGeom>
          <a:noFill/>
          <a:ln>
            <a:noFill/>
          </a:ln>
        </p:spPr>
        <p:txBody>
          <a:bodyPr spcFirstLastPara="1" wrap="square" lIns="34275" tIns="34275" rIns="34275" bIns="34275"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a:buClr>
                <a:schemeClr val="dk1"/>
              </a:buClr>
              <a:buSzPts val="900"/>
            </a:pPr>
            <a:r>
              <a:rPr lang="en-GB" sz="675" dirty="0">
                <a:solidFill>
                  <a:schemeClr val="lt1"/>
                </a:solidFill>
                <a:latin typeface="Twinkl Cursive Unlooped" panose="02000000000000000000" pitchFamily="2" charset="0"/>
              </a:rPr>
              <a:t>© UNICEF/Al-Safadi</a:t>
            </a:r>
            <a:endParaRPr sz="675" dirty="0">
              <a:solidFill>
                <a:schemeClr val="lt1"/>
              </a:solidFill>
              <a:latin typeface="Twinkl Cursive Unlooped" panose="02000000000000000000" pitchFamily="2" charset="0"/>
            </a:endParaRPr>
          </a:p>
        </p:txBody>
      </p:sp>
      <p:grpSp>
        <p:nvGrpSpPr>
          <p:cNvPr id="12" name="Google Shape;33;p1">
            <a:extLst>
              <a:ext uri="{FF2B5EF4-FFF2-40B4-BE49-F238E27FC236}">
                <a16:creationId xmlns:a16="http://schemas.microsoft.com/office/drawing/2014/main" id="{694FC594-5E1F-E401-0EDC-533CBE557758}"/>
              </a:ext>
            </a:extLst>
          </p:cNvPr>
          <p:cNvGrpSpPr/>
          <p:nvPr/>
        </p:nvGrpSpPr>
        <p:grpSpPr>
          <a:xfrm>
            <a:off x="-10340" y="4352317"/>
            <a:ext cx="3483626" cy="795602"/>
            <a:chOff x="-13787" y="5803096"/>
            <a:chExt cx="3053176" cy="698832"/>
          </a:xfrm>
        </p:grpSpPr>
        <p:sp>
          <p:nvSpPr>
            <p:cNvPr id="19" name="Google Shape;34;p1">
              <a:extLst>
                <a:ext uri="{FF2B5EF4-FFF2-40B4-BE49-F238E27FC236}">
                  <a16:creationId xmlns:a16="http://schemas.microsoft.com/office/drawing/2014/main" id="{317EF877-49E7-F4D4-EA34-B80C052C1DA5}"/>
                </a:ext>
              </a:extLst>
            </p:cNvPr>
            <p:cNvSpPr/>
            <p:nvPr/>
          </p:nvSpPr>
          <p:spPr>
            <a:xfrm>
              <a:off x="-9874" y="6097506"/>
              <a:ext cx="3049263" cy="404422"/>
            </a:xfrm>
            <a:prstGeom prst="rect">
              <a:avLst/>
            </a:prstGeom>
            <a:solidFill>
              <a:srgbClr val="FFFFFF"/>
            </a:solidFill>
            <a:ln>
              <a:noFill/>
            </a:ln>
          </p:spPr>
          <p:txBody>
            <a:bodyPr spcFirstLastPara="1" wrap="square" lIns="34275" tIns="34275" rIns="34275" bIns="3427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SzPts val="1800"/>
              </a:pPr>
              <a:endParaRPr sz="1350" dirty="0">
                <a:latin typeface="Twinkl Cursive Unlooped" panose="02000000000000000000" pitchFamily="2" charset="0"/>
              </a:endParaRPr>
            </a:p>
          </p:txBody>
        </p:sp>
        <p:sp>
          <p:nvSpPr>
            <p:cNvPr id="20" name="Google Shape;35;p1">
              <a:extLst>
                <a:ext uri="{FF2B5EF4-FFF2-40B4-BE49-F238E27FC236}">
                  <a16:creationId xmlns:a16="http://schemas.microsoft.com/office/drawing/2014/main" id="{C7517D0B-D578-45C5-8414-DA8E21B3E93C}"/>
                </a:ext>
              </a:extLst>
            </p:cNvPr>
            <p:cNvSpPr/>
            <p:nvPr/>
          </p:nvSpPr>
          <p:spPr>
            <a:xfrm>
              <a:off x="-13787" y="5803096"/>
              <a:ext cx="1849500" cy="383400"/>
            </a:xfrm>
            <a:prstGeom prst="rect">
              <a:avLst/>
            </a:prstGeom>
            <a:solidFill>
              <a:srgbClr val="FFFFFF"/>
            </a:solidFill>
            <a:ln>
              <a:noFill/>
            </a:ln>
          </p:spPr>
          <p:txBody>
            <a:bodyPr spcFirstLastPara="1" wrap="square" lIns="34275" tIns="34275" rIns="34275" bIns="3427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SzPts val="1800"/>
              </a:pPr>
              <a:endParaRPr sz="1350" dirty="0">
                <a:latin typeface="Twinkl Cursive Unlooped" panose="02000000000000000000" pitchFamily="2" charset="0"/>
              </a:endParaRPr>
            </a:p>
          </p:txBody>
        </p:sp>
      </p:grpSp>
      <p:pic>
        <p:nvPicPr>
          <p:cNvPr id="13" name="Google Shape;36;p1" descr="Logo&#10;&#10;Description automatically generated">
            <a:extLst>
              <a:ext uri="{FF2B5EF4-FFF2-40B4-BE49-F238E27FC236}">
                <a16:creationId xmlns:a16="http://schemas.microsoft.com/office/drawing/2014/main" id="{F720DC81-25B9-1866-C0F4-AC7F0CE40A70}"/>
              </a:ext>
            </a:extLst>
          </p:cNvPr>
          <p:cNvPicPr preferRelativeResize="0"/>
          <p:nvPr/>
        </p:nvPicPr>
        <p:blipFill rotWithShape="1">
          <a:blip r:embed="rId4">
            <a:alphaModFix/>
          </a:blip>
          <a:srcRect/>
          <a:stretch/>
        </p:blipFill>
        <p:spPr>
          <a:xfrm>
            <a:off x="200924" y="4064663"/>
            <a:ext cx="3102691" cy="1412344"/>
          </a:xfrm>
          <a:prstGeom prst="rect">
            <a:avLst/>
          </a:prstGeom>
          <a:noFill/>
          <a:ln>
            <a:noFill/>
          </a:ln>
        </p:spPr>
      </p:pic>
      <p:pic>
        <p:nvPicPr>
          <p:cNvPr id="14" name="Google Shape;37;p1" descr="A blue sign with white text&#10;&#10;Description automatically generated">
            <a:extLst>
              <a:ext uri="{FF2B5EF4-FFF2-40B4-BE49-F238E27FC236}">
                <a16:creationId xmlns:a16="http://schemas.microsoft.com/office/drawing/2014/main" id="{0E4AAD6D-853B-613A-F3B8-D7D7A7AA9EF3}"/>
              </a:ext>
            </a:extLst>
          </p:cNvPr>
          <p:cNvPicPr preferRelativeResize="0"/>
          <p:nvPr/>
        </p:nvPicPr>
        <p:blipFill rotWithShape="1">
          <a:blip r:embed="rId5"/>
          <a:srcRect/>
          <a:stretch/>
        </p:blipFill>
        <p:spPr>
          <a:xfrm>
            <a:off x="7768739" y="0"/>
            <a:ext cx="1373477" cy="1373477"/>
          </a:xfrm>
          <a:prstGeom prst="rect">
            <a:avLst/>
          </a:prstGeom>
          <a:noFill/>
          <a:ln>
            <a:noFill/>
          </a:ln>
        </p:spPr>
      </p:pic>
      <p:sp>
        <p:nvSpPr>
          <p:cNvPr id="18" name="TextBox 4">
            <a:extLst>
              <a:ext uri="{FF2B5EF4-FFF2-40B4-BE49-F238E27FC236}">
                <a16:creationId xmlns:a16="http://schemas.microsoft.com/office/drawing/2014/main" id="{0D6C73A7-C561-C9AF-B35C-4EB8E56A399B}"/>
              </a:ext>
            </a:extLst>
          </p:cNvPr>
          <p:cNvSpPr txBox="1"/>
          <p:nvPr/>
        </p:nvSpPr>
        <p:spPr>
          <a:xfrm rot="16200000">
            <a:off x="8325933" y="3536764"/>
            <a:ext cx="1450181" cy="173124"/>
          </a:xfrm>
          <a:prstGeom prst="rect">
            <a:avLst/>
          </a:prstGeom>
          <a:noFill/>
        </p:spPr>
        <p:txBody>
          <a:bodyPr rot="0" spcFirstLastPara="0" vert="horz" wrap="square" lIns="68580" tIns="34290" rIns="68580" bIns="34290" numCol="1" spcCol="0" rtlCol="0" fromWordArt="0" anchor="t" anchorCtr="0" forceAA="0" compatLnSpc="1">
            <a:prstTxWarp prst="textNoShape">
              <a:avLst/>
            </a:prstTxWarp>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600" dirty="0">
                <a:latin typeface="Roboto"/>
              </a:rPr>
              <a:t>© UNICEF/</a:t>
            </a:r>
            <a:r>
              <a:rPr lang="en-US" sz="675" dirty="0">
                <a:latin typeface="Helvetica"/>
                <a:cs typeface="Helvetica"/>
              </a:rPr>
              <a:t>Maule-</a:t>
            </a:r>
            <a:r>
              <a:rPr lang="en-US" sz="675" dirty="0" err="1">
                <a:latin typeface="Helvetica"/>
                <a:cs typeface="Helvetica"/>
              </a:rPr>
              <a:t>Ffinch</a:t>
            </a:r>
            <a:endParaRPr lang="en-US" sz="600" dirty="0" err="1">
              <a:latin typeface="Roboto"/>
            </a:endParaRPr>
          </a:p>
        </p:txBody>
      </p:sp>
      <p:sp>
        <p:nvSpPr>
          <p:cNvPr id="16" name="Google Shape;40;p1">
            <a:extLst>
              <a:ext uri="{FF2B5EF4-FFF2-40B4-BE49-F238E27FC236}">
                <a16:creationId xmlns:a16="http://schemas.microsoft.com/office/drawing/2014/main" id="{FE05C38B-F6B2-7368-1261-C71897C6C403}"/>
              </a:ext>
            </a:extLst>
          </p:cNvPr>
          <p:cNvSpPr txBox="1"/>
          <p:nvPr/>
        </p:nvSpPr>
        <p:spPr>
          <a:xfrm>
            <a:off x="381862" y="434569"/>
            <a:ext cx="4099352" cy="3663311"/>
          </a:xfrm>
          <a:prstGeom prst="rect">
            <a:avLst/>
          </a:prstGeom>
          <a:noFill/>
          <a:ln>
            <a:noFill/>
          </a:ln>
        </p:spPr>
        <p:txBody>
          <a:bodyPr spcFirstLastPara="1" wrap="square" lIns="85725" tIns="85725" rIns="85725" bIns="85725"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lvl="1">
              <a:lnSpc>
                <a:spcPct val="90000"/>
              </a:lnSpc>
            </a:pPr>
            <a:r>
              <a:rPr lang="en-GB" sz="2800" dirty="0">
                <a:solidFill>
                  <a:schemeClr val="tx1"/>
                </a:solidFill>
                <a:latin typeface="Twinkl Cursive Unlooped" panose="02000000000000000000" pitchFamily="2" charset="0"/>
              </a:rPr>
              <a:t>We are half way through our Outright campaign for 2026.</a:t>
            </a:r>
          </a:p>
          <a:p>
            <a:pPr lvl="1">
              <a:lnSpc>
                <a:spcPct val="90000"/>
              </a:lnSpc>
            </a:pPr>
            <a:endParaRPr lang="en-GB" sz="2800" dirty="0">
              <a:solidFill>
                <a:schemeClr val="tx1"/>
              </a:solidFill>
              <a:latin typeface="Twinkl Cursive Unlooped" panose="02000000000000000000" pitchFamily="2" charset="0"/>
            </a:endParaRPr>
          </a:p>
          <a:p>
            <a:pPr lvl="1">
              <a:lnSpc>
                <a:spcPct val="90000"/>
              </a:lnSpc>
            </a:pPr>
            <a:r>
              <a:rPr lang="en-GB" sz="2800" dirty="0">
                <a:solidFill>
                  <a:schemeClr val="tx1"/>
                </a:solidFill>
                <a:latin typeface="Twinkl Cursive Unlooped" panose="02000000000000000000" pitchFamily="2" charset="0"/>
              </a:rPr>
              <a:t>We are learning about International Aid and how it enables children around the world to receive key rights.</a:t>
            </a:r>
            <a:endParaRPr lang="en-US" sz="2800" dirty="0">
              <a:solidFill>
                <a:schemeClr val="tx1"/>
              </a:solidFill>
              <a:latin typeface="Twinkl Cursive Unlooped" panose="02000000000000000000" pitchFamily="2"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46C292-7AF3-534D-A208-1B229C05261D}"/>
              </a:ext>
            </a:extLst>
          </p:cNvPr>
          <p:cNvSpPr>
            <a:spLocks noGrp="1"/>
          </p:cNvSpPr>
          <p:nvPr>
            <p:ph type="ctrTitle"/>
          </p:nvPr>
        </p:nvSpPr>
        <p:spPr>
          <a:xfrm>
            <a:off x="0" y="3794270"/>
            <a:ext cx="5544152" cy="930221"/>
          </a:xfrm>
        </p:spPr>
        <p:txBody>
          <a:bodyPr/>
          <a:lstStyle/>
          <a:p>
            <a:r>
              <a:rPr lang="en-GB" b="1" dirty="0">
                <a:latin typeface="Twinkl Cursive Unlooped" panose="02000000000000000000" pitchFamily="2" charset="0"/>
                <a:cs typeface="Arial" panose="020B0604020202020204" pitchFamily="34" charset="0"/>
              </a:rPr>
              <a:t>Thank you</a:t>
            </a:r>
            <a:endParaRPr lang="en-US" dirty="0"/>
          </a:p>
        </p:txBody>
      </p:sp>
    </p:spTree>
    <p:extLst>
      <p:ext uri="{BB962C8B-B14F-4D97-AF65-F5344CB8AC3E}">
        <p14:creationId xmlns:p14="http://schemas.microsoft.com/office/powerpoint/2010/main" val="457630743"/>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TotalTime>
  <Words>689</Words>
  <Application>Microsoft Office PowerPoint</Application>
  <PresentationFormat>On-screen Show (16:9)</PresentationFormat>
  <Paragraphs>49</Paragraphs>
  <Slides>8</Slides>
  <Notes>7</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8</vt:i4>
      </vt:variant>
    </vt:vector>
  </HeadingPairs>
  <TitlesOfParts>
    <vt:vector size="21" baseType="lpstr">
      <vt:lpstr>Open Sans Light</vt:lpstr>
      <vt:lpstr>Roboto</vt:lpstr>
      <vt:lpstr>Helvetica</vt:lpstr>
      <vt:lpstr>Univers</vt:lpstr>
      <vt:lpstr>Arial</vt:lpstr>
      <vt:lpstr>Wingdings</vt:lpstr>
      <vt:lpstr>Open Sans</vt:lpstr>
      <vt:lpstr>Univers Next Pro</vt:lpstr>
      <vt:lpstr>Ole</vt:lpstr>
      <vt:lpstr>Twinkl Cursive Unlooped</vt:lpstr>
      <vt:lpstr>Calibri</vt:lpstr>
      <vt:lpstr>Univers Next Pro Condensed</vt:lpstr>
      <vt:lpstr>Simple Light</vt:lpstr>
      <vt:lpstr>RRSA Rights Respecting School Award    Supporting pupils to become  respectful global citizens</vt:lpstr>
      <vt:lpstr>What’s it all about?</vt:lpstr>
      <vt:lpstr>PowerPoint Presentation</vt:lpstr>
      <vt:lpstr>What does this look like in school?</vt:lpstr>
      <vt:lpstr>PowerPoint Presentation</vt:lpstr>
      <vt:lpstr>What does this look like in school?</vt:lpstr>
      <vt:lpstr>PowerPoint Presentation</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RRSA Rights Respecting School Award    Supporting pupils to become  respectful global citizens</dc:title>
  <dc:creator>Tom Kitchen</dc:creator>
  <cp:lastModifiedBy>Catherine Kitchen</cp:lastModifiedBy>
  <cp:revision>2</cp:revision>
  <dcterms:modified xsi:type="dcterms:W3CDTF">2026-02-11T10:52:01Z</dcterms:modified>
</cp:coreProperties>
</file>